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9"/>
  </p:notesMasterIdLst>
  <p:sldIdLst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454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21"/>
    <p:restoredTop sz="94658"/>
  </p:normalViewPr>
  <p:slideViewPr>
    <p:cSldViewPr snapToGrid="0">
      <p:cViewPr varScale="1">
        <p:scale>
          <a:sx n="120" d="100"/>
          <a:sy n="120" d="100"/>
        </p:scale>
        <p:origin x="60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CA21A8-48FF-3C44-8F89-A99493E551BB}" type="datetimeFigureOut">
              <a:rPr lang="en-US" smtClean="0"/>
              <a:t>12/18/25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79E332-0280-AC40-B6FD-20C9037E3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684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169DF9-4BCF-20E6-5898-90E12BC670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5510F9-F869-31F7-815A-FF4712102F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037526"/>
          </a:xfrm>
        </p:spPr>
        <p:txBody>
          <a:bodyPr anchor="ctr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C218FC-B654-8390-39D7-64BA93CD6B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429000"/>
            <a:ext cx="9144000" cy="1166149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EDF1F2C-A7B7-4FAB-48E0-BF23D5BC37A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2830" y="5402341"/>
            <a:ext cx="3645819" cy="832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911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- No Pictur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4996B31-DF55-ECFB-A3C7-9EB1E31734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672" y="-11018"/>
            <a:ext cx="12211586" cy="68690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62EF55-A51C-37D0-C7B2-595A7B116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1396A8-976D-1A6A-AE05-8666F2F53E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36913"/>
            <a:ext cx="10515600" cy="4040050"/>
          </a:xfr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338F3-78BF-4658-03F8-961749B02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dirty="0"/>
              <a:t>(#)</a:t>
            </a:r>
          </a:p>
        </p:txBody>
      </p:sp>
    </p:spTree>
    <p:extLst>
      <p:ext uri="{BB962C8B-B14F-4D97-AF65-F5344CB8AC3E}">
        <p14:creationId xmlns:p14="http://schemas.microsoft.com/office/powerpoint/2010/main" val="2356511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- No Pictur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4996B31-DF55-ECFB-A3C7-9EB1E31734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568"/>
            <a:ext cx="12198342" cy="68615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62EF55-A51C-37D0-C7B2-595A7B116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1396A8-976D-1A6A-AE05-8666F2F53E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36913"/>
            <a:ext cx="10515600" cy="4040050"/>
          </a:xfr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338F3-78BF-4658-03F8-961749B02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dirty="0"/>
              <a:t>(#)</a:t>
            </a:r>
          </a:p>
        </p:txBody>
      </p:sp>
    </p:spTree>
    <p:extLst>
      <p:ext uri="{BB962C8B-B14F-4D97-AF65-F5344CB8AC3E}">
        <p14:creationId xmlns:p14="http://schemas.microsoft.com/office/powerpoint/2010/main" val="4246637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- Comparison/Li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4996B31-DF55-ECFB-A3C7-9EB1E31734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448"/>
            <a:ext cx="12198344" cy="68615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62EF55-A51C-37D0-C7B2-595A7B116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solidFill>
                  <a:srgbClr val="545456"/>
                </a:solidFill>
                <a:latin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1396A8-976D-1A6A-AE05-8666F2F53E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0200" y="1858617"/>
            <a:ext cx="3962400" cy="4371910"/>
          </a:xfr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338F3-78BF-4658-03F8-961749B02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dirty="0"/>
              <a:t>(#)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3D9F210-937F-4E7F-228A-786AD7F0DBA4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708913" y="1858617"/>
            <a:ext cx="3962400" cy="4371910"/>
          </a:xfr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96446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4996B31-DF55-ECFB-A3C7-9EB1E31734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569"/>
            <a:ext cx="12198343" cy="68615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62EF55-A51C-37D0-C7B2-595A7B116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698" y="365125"/>
            <a:ext cx="10393101" cy="1325563"/>
          </a:xfrm>
        </p:spPr>
        <p:txBody>
          <a:bodyPr/>
          <a:lstStyle>
            <a:lvl1pPr>
              <a:defRPr b="0" i="0">
                <a:solidFill>
                  <a:srgbClr val="545456"/>
                </a:solidFill>
                <a:latin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1396A8-976D-1A6A-AE05-8666F2F53E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699" y="2136913"/>
            <a:ext cx="6375522" cy="4040050"/>
          </a:xfr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338F3-78BF-4658-03F8-961749B02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dirty="0"/>
              <a:t>(#)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2F92B4F-292B-1EC9-213C-7120455F404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483366" y="2101850"/>
            <a:ext cx="4183172" cy="40989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549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4996B31-DF55-ECFB-A3C7-9EB1E31734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506" y="-7588"/>
            <a:ext cx="12209506" cy="68678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62EF55-A51C-37D0-C7B2-595A7B116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124" y="365125"/>
            <a:ext cx="10404676" cy="1325563"/>
          </a:xfrm>
        </p:spPr>
        <p:txBody>
          <a:bodyPr/>
          <a:lstStyle>
            <a:lvl1pPr>
              <a:defRPr b="0" i="0">
                <a:solidFill>
                  <a:srgbClr val="545456"/>
                </a:solidFill>
                <a:latin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338F3-78BF-4658-03F8-961749B02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dirty="0"/>
              <a:t>(#)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BFFA561-3518-4DDC-62E2-D7DBCE676E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699" y="2136913"/>
            <a:ext cx="6375522" cy="4040050"/>
          </a:xfr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ECB31F94-3F3B-86E0-B269-7328A95AD4C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483366" y="2101850"/>
            <a:ext cx="4183172" cy="40989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598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- No Pictur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3104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Break -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4996B31-DF55-ECFB-A3C7-9EB1E31734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790"/>
            <a:ext cx="12195182" cy="68597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62EF55-A51C-37D0-C7B2-595A7B116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183" y="2163161"/>
            <a:ext cx="6653430" cy="2524539"/>
          </a:xfrm>
        </p:spPr>
        <p:txBody>
          <a:bodyPr>
            <a:normAutofit/>
          </a:bodyPr>
          <a:lstStyle>
            <a:lvl1pPr>
              <a:defRPr sz="5400" b="0" i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3BF4CAE-A4A1-8CF3-6503-231E4E29C14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02436" y="5677517"/>
            <a:ext cx="2814582" cy="642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576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9EF516-7B1B-1450-AD6A-2D20DA69F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B3972D-396B-E45D-B0F7-F6A4C3C0BF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3E344A-3459-0A33-7EA7-6A7C7CAF54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(#)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94E14-D4BF-F456-B533-D462B6C976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B5DA86-931D-ECE9-37AB-056A1623BC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DDDF56-60B9-6B41-BA08-5041A6CF5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278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6" r:id="rId5"/>
    <p:sldLayoutId id="2147483667" r:id="rId6"/>
    <p:sldLayoutId id="2147483668" r:id="rId7"/>
    <p:sldLayoutId id="2147483665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rgbClr val="545456"/>
          </a:solidFill>
          <a:latin typeface="Open Sans" panose="020B0606030504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text with a group of people&#10;&#10;AI-generated content may be incorrect.">
            <a:extLst>
              <a:ext uri="{FF2B5EF4-FFF2-40B4-BE49-F238E27FC236}">
                <a16:creationId xmlns:a16="http://schemas.microsoft.com/office/drawing/2014/main" id="{1C7AC3F3-B5B7-BD73-B2E6-534BDD5B0A1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604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F80375-B37C-CFF3-4B18-1B5F7CC17B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BAC7F1-AEE2-5C62-3E6F-B238F710CAE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055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3EEDC1-8112-3090-7635-7019474AD7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A7AEF0-C123-27D1-1837-6C27FDC4A37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4294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E42324-A9C0-D82F-5B38-777B9AC47F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FA84D0-B7C3-32AE-13E1-44C3E3CB780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2111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36B430-FE5D-0771-B4F9-48D47CB099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7FD19D-FC30-D266-4954-5AB42AFBCC6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2241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100162-AC4C-D608-3B07-33BB6CC9DD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2E086F-F7F3-7D72-47A9-9E8512E0C1D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8941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708247-845B-7464-FDB0-BB9B4E9FF0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600837-267C-1F63-7C9E-046FAE5264D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7303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233965-C38D-30D1-1097-BA552010F7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DF43F8-DDF3-DFEE-7966-3A031C03639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8438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8559DE-9F68-B5C0-8EC3-7E84C8B395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CF9F93-2BD9-E3A3-4E62-C4E8888035C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1465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719F1C-4F37-79DE-BB92-832D931498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673881-F73A-C6F5-65D2-BFD03CCC251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9449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EE0575-5851-A5DD-0B2E-53933C16D7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1245C8-B5D6-AE99-7A7C-11F0CBF3D03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7012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F2D9CF-DA7C-A32E-D46C-9D11EE5047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1D3C7A-0BCA-AAB7-EC46-5B032A2C3D0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4708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FB7C6D-E878-BE32-A6AD-0B569CF8D3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0983DF-0EEC-CBDF-DF9C-E7C6E3EB6C5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0976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CB66E4-69CA-D381-A477-B2F50EA27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6C1AC-A058-672E-F165-1AA7B74E42C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8230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4E633E-26D3-9452-6B0A-B8EC44342E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2E64F1-1CFE-DFD6-F0C9-3D5CDA99E4B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9437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EC557A-3A03-532C-F881-5F57DCBD7D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EAE13D-C5F8-C5D0-DE69-69D0D40A647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206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B1FE1E-DB1D-1FE2-DBD1-526E3209EC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22B0D9-0379-CAD1-8DC7-C2450EBCF67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8586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4BF445-E2C3-3029-5078-6A5E7F8DA9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E9FE30-85EF-457D-ED3C-3653F24B923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8760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2EF78E-9E5D-EBB8-3285-013B5B431F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C9BA0E-23E0-1768-72D7-288C614CF9D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7704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65E7CF-36A8-44BD-F1D5-0086DADE16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A5ECA0-1872-342B-CF2E-5824C294933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5884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7D1E64-EC0B-B181-EFB2-11AB697A57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EC03A4-8D08-9A54-9CC0-1F8E565FC39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4671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028DE2-3B62-3109-4AC7-FA214BF428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D73790-9BED-2C1C-939A-A636AA70813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4819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C64C11-85FC-2E90-EA42-C89FE1C4F5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81FD29-310D-0A59-2FDD-3741DBB9F65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3509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919E90-C986-08D8-F7DF-089514598B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8975A5-5329-F64A-357A-52DE8A1F475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5150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1E3A75-A367-564D-F599-B3734B67E6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B6F007-7996-DE27-F538-BC20DED9FFB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4193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F91A46-094D-FA7B-2036-CD99A759A4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358CD2-301E-F42B-3CAE-7B5846BBEEC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777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9E4EB4-8893-8E06-3916-3B2560A98B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0D4C1A-513C-C9CE-86B4-A2A3C11F779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5721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819128-D98C-4BFD-81DA-A42F1ED29F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BAA725-E851-2D11-92B9-7FD8E8C8690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255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D62CD4-7730-517F-67B9-15E3557452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D974A9-CCCF-3F1F-188C-A14B5DE71EB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819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23B8B8-0A4D-A791-CAA6-42ECFF66E9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957390-B04C-579D-00BB-0692966332B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3074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6C387E-2BD1-D861-1803-33CDF98E38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3D7091-B90C-ADB0-89AA-630AF25B83C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6560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C91F87-72DF-FA5D-B64E-A3B6224C6F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0C444F-C3AA-D4E3-4452-2D5147F7349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1017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61EFFD-976C-29EB-F115-CCEA3CEA80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ABCFF6-B7C3-E01A-B5E0-F29D1C0B4BE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077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A4AA60-AAAD-3BFF-0A74-C3D7CCA15C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79E412-6DB0-5021-AA01-24C4052D95C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5077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nnotation xmlns="1b6cab65-2227-4a1d-a0d9-e28eeb0af35e" xsi:nil="true"/>
    <Tags xmlns="1b6cab65-2227-4a1d-a0d9-e28eeb0af35e">
      <Value>Singlewire</Value>
      <Value>Template</Value>
      <Value>Slide Deck/PowerPoint</Value>
    </Tags>
    <TaxCatchAll xmlns="54026285-1ba2-4a70-af66-6034864dd631" xsi:nil="true"/>
    <lcf76f155ced4ddcb4097134ff3c332f xmlns="1b6cab65-2227-4a1d-a0d9-e28eeb0af35e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42966E3F5F75549AF0B5856775687A5" ma:contentTypeVersion="32" ma:contentTypeDescription="Create a new document." ma:contentTypeScope="" ma:versionID="82b44cb982a5369c04042871395e363b">
  <xsd:schema xmlns:xsd="http://www.w3.org/2001/XMLSchema" xmlns:xs="http://www.w3.org/2001/XMLSchema" xmlns:p="http://schemas.microsoft.com/office/2006/metadata/properties" xmlns:ns2="1b6cab65-2227-4a1d-a0d9-e28eeb0af35e" xmlns:ns3="54026285-1ba2-4a70-af66-6034864dd631" targetNamespace="http://schemas.microsoft.com/office/2006/metadata/properties" ma:root="true" ma:fieldsID="87883871873b812c3cea6404a8b173af" ns2:_="" ns3:_="">
    <xsd:import namespace="1b6cab65-2227-4a1d-a0d9-e28eeb0af35e"/>
    <xsd:import namespace="54026285-1ba2-4a70-af66-6034864dd631"/>
    <xsd:element name="properties">
      <xsd:complexType>
        <xsd:sequence>
          <xsd:element name="documentManagement">
            <xsd:complexType>
              <xsd:all>
                <xsd:element ref="ns2:Tags" minOccurs="0"/>
                <xsd:element ref="ns2:Annotation" minOccurs="0"/>
                <xsd:element ref="ns3:TaxCatchAll" minOccurs="0"/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6cab65-2227-4a1d-a0d9-e28eeb0af35e" elementFormDefault="qualified">
    <xsd:import namespace="http://schemas.microsoft.com/office/2006/documentManagement/types"/>
    <xsd:import namespace="http://schemas.microsoft.com/office/infopath/2007/PartnerControls"/>
    <xsd:element name="Tags" ma:index="1" nillable="true" ma:displayName="Tags" ma:description="Select tags for sorting and filtering." ma:format="Dropdown" ma:internalName="Tags">
      <xsd:complexType>
        <xsd:complexContent>
          <xsd:extension base="dms:MultiChoiceFillIn">
            <xsd:sequence>
              <xsd:element name="Value" maxOccurs="unbounded" minOccurs="0" nillable="true">
                <xsd:simpleType>
                  <xsd:union memberTypes="dms:Text">
                    <xsd:simpleType>
                      <xsd:restriction base="dms:Choice">
                        <xsd:enumeration value="Advanced to Fusion"/>
                        <xsd:enumeration value="Paging"/>
                        <xsd:enumeration value="Panic Button &amp; Duress"/>
                        <xsd:enumeration value="Mobile"/>
                        <xsd:enumeration value="K12 &amp; School Safety"/>
                        <xsd:enumeration value="Severe Weather"/>
                        <xsd:enumeration value="Healthcare"/>
                        <xsd:enumeration value="Singlewire"/>
                        <xsd:enumeration value="Visitor Aware"/>
                        <xsd:enumeration value="InformaCast"/>
                        <xsd:enumeration value="Centegix"/>
                        <xsd:enumeration value="Branding/Operations"/>
                        <xsd:enumeration value="Template"/>
                        <xsd:enumeration value="Logo"/>
                        <xsd:enumeration value="Sell Sheet"/>
                        <xsd:enumeration value="Letterhead"/>
                        <xsd:enumeration value="Document"/>
                        <xsd:enumeration value="Slide Deck/PowerPoint"/>
                        <xsd:enumeration value="SoWs"/>
                      </xsd:restriction>
                    </xsd:simpleType>
                  </xsd:union>
                </xsd:simpleType>
              </xsd:element>
            </xsd:sequence>
          </xsd:extension>
        </xsd:complexContent>
      </xsd:complexType>
    </xsd:element>
    <xsd:element name="Annotation" ma:index="2" nillable="true" ma:displayName="Insights" ma:format="Dropdown" ma:internalName="Annotation">
      <xsd:simpleType>
        <xsd:restriction base="dms:Note">
          <xsd:maxLength value="255"/>
        </xsd:restriction>
      </xsd:simpleType>
    </xsd:element>
    <xsd:element name="MediaServiceMetadata" ma:index="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7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0" nillable="true" ma:taxonomy="true" ma:internalName="lcf76f155ced4ddcb4097134ff3c332f" ma:taxonomyFieldName="MediaServiceImageTags" ma:displayName="Image Tags" ma:readOnly="false" ma:fieldId="{5cf76f15-5ced-4ddc-b409-7134ff3c332f}" ma:taxonomyMulti="true" ma:sspId="03880992-9213-4487-ad65-aa6e5e63d88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1" nillable="true" ma:displayName="Extracted Text" ma:hidden="true" ma:internalName="MediaServiceOCR" ma:readOnly="true">
      <xsd:simpleType>
        <xsd:restriction base="dms:Note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026285-1ba2-4a70-af66-6034864dd631" elementFormDefault="qualified">
    <xsd:import namespace="http://schemas.microsoft.com/office/2006/documentManagement/types"/>
    <xsd:import namespace="http://schemas.microsoft.com/office/infopath/2007/PartnerControls"/>
    <xsd:element name="TaxCatchAll" ma:index="5" nillable="true" ma:displayName="Taxonomy Catch All Column" ma:hidden="true" ma:list="{3e66da7e-ba4a-413c-8ecd-7ab7c8050e3c}" ma:internalName="TaxCatchAll" ma:readOnly="false" ma:showField="CatchAllData" ma:web="54026285-1ba2-4a70-af66-6034864dd63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6C66FB3-5FD1-4614-B310-0A22724BE44B}">
  <ds:schemaRefs>
    <ds:schemaRef ds:uri="http://schemas.microsoft.com/office/2006/documentManagement/types"/>
    <ds:schemaRef ds:uri="http://purl.org/dc/elements/1.1/"/>
    <ds:schemaRef ds:uri="http://www.w3.org/XML/1998/namespace"/>
    <ds:schemaRef ds:uri="http://schemas.microsoft.com/office/infopath/2007/PartnerControls"/>
    <ds:schemaRef ds:uri="http://schemas.microsoft.com/office/2006/metadata/properties"/>
    <ds:schemaRef ds:uri="http://purl.org/dc/dcmitype/"/>
    <ds:schemaRef ds:uri="1b6cab65-2227-4a1d-a0d9-e28eeb0af35e"/>
    <ds:schemaRef ds:uri="http://purl.org/dc/terms/"/>
    <ds:schemaRef ds:uri="http://schemas.openxmlformats.org/package/2006/metadata/core-properties"/>
    <ds:schemaRef ds:uri="54026285-1ba2-4a70-af66-6034864dd631"/>
  </ds:schemaRefs>
</ds:datastoreItem>
</file>

<file path=customXml/itemProps2.xml><?xml version="1.0" encoding="utf-8"?>
<ds:datastoreItem xmlns:ds="http://schemas.openxmlformats.org/officeDocument/2006/customXml" ds:itemID="{F36C4A8A-49AC-43BE-A7F3-B1412A97066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AE5C069-3BFF-4B6C-9FC3-D2262E1F67F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b6cab65-2227-4a1d-a0d9-e28eeb0af35e"/>
    <ds:schemaRef ds:uri="54026285-1ba2-4a70-af66-6034864dd63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5980</TotalTime>
  <Words>0</Words>
  <Application>Microsoft Macintosh PowerPoint</Application>
  <PresentationFormat>Widescreen</PresentationFormat>
  <Paragraphs>0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Calibri</vt:lpstr>
      <vt:lpstr>Open Sans</vt:lpstr>
      <vt:lpstr>Open Sans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Samantha Schlittler</dc:creator>
  <cp:lastModifiedBy>Chris Swietlik</cp:lastModifiedBy>
  <cp:revision>23</cp:revision>
  <dcterms:created xsi:type="dcterms:W3CDTF">2022-08-18T19:43:27Z</dcterms:created>
  <dcterms:modified xsi:type="dcterms:W3CDTF">2025-12-18T21:47:56Z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0x010100442966E3F5F75549AF0B5856775687A5</vt:lpwstr>
  </property>
  <property fmtid="{D5CDD505-2E9C-101B-9397-08002B2CF9AE}" pid="3" name="MediaServiceImageTags">
    <vt:lpwstr/>
  </property>
</Properties>
</file>