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5"/>
    <p:restoredTop sz="94629"/>
  </p:normalViewPr>
  <p:slideViewPr>
    <p:cSldViewPr snapToGrid="0">
      <p:cViewPr varScale="1">
        <p:scale>
          <a:sx n="108" d="100"/>
          <a:sy n="108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35BA2-2F41-D442-9138-25D5867E9D8F}" type="datetimeFigureOut">
              <a:rPr lang="en-US" smtClean="0"/>
              <a:t>2/25/26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0DC16-1883-7441-A746-72EFB1455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06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169DF9-4BCF-20E6-5898-90E12BC670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5510F9-F869-31F7-815A-FF4712102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37526"/>
          </a:xfrm>
        </p:spPr>
        <p:txBody>
          <a:bodyPr anchor="ctr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C218FC-B654-8390-39D7-64BA93CD6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16614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EDF1F2C-A7B7-4FAB-48E0-BF23D5BC37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2830" y="5402341"/>
            <a:ext cx="3645819" cy="8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8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No Pictur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996B31-DF55-ECFB-A3C7-9EB1E31734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72" y="-11018"/>
            <a:ext cx="12211586" cy="68690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62EF55-A51C-37D0-C7B2-595A7B116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396A8-976D-1A6A-AE05-8666F2F53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6913"/>
            <a:ext cx="10515600" cy="4040050"/>
          </a:xfrm>
        </p:spPr>
        <p:txBody>
          <a:bodyPr/>
          <a:lstStyle>
            <a:lvl1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338F3-78BF-4658-03F8-961749B02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(#)</a:t>
            </a:r>
          </a:p>
        </p:txBody>
      </p:sp>
    </p:spTree>
    <p:extLst>
      <p:ext uri="{BB962C8B-B14F-4D97-AF65-F5344CB8AC3E}">
        <p14:creationId xmlns:p14="http://schemas.microsoft.com/office/powerpoint/2010/main" val="3458189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No Pictur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996B31-DF55-ECFB-A3C7-9EB1E31734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568"/>
            <a:ext cx="12198342" cy="686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62EF55-A51C-37D0-C7B2-595A7B116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396A8-976D-1A6A-AE05-8666F2F53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6913"/>
            <a:ext cx="10515600" cy="4040050"/>
          </a:xfrm>
        </p:spPr>
        <p:txBody>
          <a:bodyPr/>
          <a:lstStyle>
            <a:lvl1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338F3-78BF-4658-03F8-961749B02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(#)</a:t>
            </a:r>
          </a:p>
        </p:txBody>
      </p:sp>
    </p:spTree>
    <p:extLst>
      <p:ext uri="{BB962C8B-B14F-4D97-AF65-F5344CB8AC3E}">
        <p14:creationId xmlns:p14="http://schemas.microsoft.com/office/powerpoint/2010/main" val="1417778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Comparison/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996B31-DF55-ECFB-A3C7-9EB1E31734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448"/>
            <a:ext cx="12198344" cy="68615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62EF55-A51C-37D0-C7B2-595A7B116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545456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396A8-976D-1A6A-AE05-8666F2F53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58617"/>
            <a:ext cx="3962400" cy="4371910"/>
          </a:xfrm>
        </p:spPr>
        <p:txBody>
          <a:bodyPr/>
          <a:lstStyle>
            <a:lvl1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338F3-78BF-4658-03F8-961749B02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(#)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D9F210-937F-4E7F-228A-786AD7F0DBA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708913" y="1858617"/>
            <a:ext cx="3962400" cy="4371910"/>
          </a:xfrm>
        </p:spPr>
        <p:txBody>
          <a:bodyPr/>
          <a:lstStyle>
            <a:lvl1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348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996B31-DF55-ECFB-A3C7-9EB1E31734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569"/>
            <a:ext cx="12198343" cy="68615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62EF55-A51C-37D0-C7B2-595A7B116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698" y="365125"/>
            <a:ext cx="10393101" cy="1325563"/>
          </a:xfrm>
        </p:spPr>
        <p:txBody>
          <a:bodyPr/>
          <a:lstStyle>
            <a:lvl1pPr>
              <a:defRPr b="0" i="0">
                <a:solidFill>
                  <a:srgbClr val="545456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396A8-976D-1A6A-AE05-8666F2F53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699" y="2136913"/>
            <a:ext cx="6375522" cy="4040050"/>
          </a:xfrm>
        </p:spPr>
        <p:txBody>
          <a:bodyPr/>
          <a:lstStyle>
            <a:lvl1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338F3-78BF-4658-03F8-961749B02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(#)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F92B4F-292B-1EC9-213C-7120455F40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83366" y="2101850"/>
            <a:ext cx="4183172" cy="40989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996B31-DF55-ECFB-A3C7-9EB1E31734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506" y="-7588"/>
            <a:ext cx="12209506" cy="68678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62EF55-A51C-37D0-C7B2-595A7B116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124" y="365125"/>
            <a:ext cx="10404676" cy="1325563"/>
          </a:xfrm>
        </p:spPr>
        <p:txBody>
          <a:bodyPr/>
          <a:lstStyle>
            <a:lvl1pPr>
              <a:defRPr b="0" i="0">
                <a:solidFill>
                  <a:srgbClr val="545456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338F3-78BF-4658-03F8-961749B02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(#)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FFA561-3518-4DDC-62E2-D7DBCE676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699" y="2136913"/>
            <a:ext cx="6375522" cy="4040050"/>
          </a:xfrm>
        </p:spPr>
        <p:txBody>
          <a:bodyPr/>
          <a:lstStyle>
            <a:lvl1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ECB31F94-3F3B-86E0-B269-7328A95AD4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83366" y="2101850"/>
            <a:ext cx="4183172" cy="40989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45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reak 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996B31-DF55-ECFB-A3C7-9EB1E31734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90"/>
            <a:ext cx="12195182" cy="68597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62EF55-A51C-37D0-C7B2-595A7B116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183" y="2163161"/>
            <a:ext cx="6653430" cy="2524539"/>
          </a:xfrm>
        </p:spPr>
        <p:txBody>
          <a:bodyPr>
            <a:normAutofit/>
          </a:bodyPr>
          <a:lstStyle>
            <a:lvl1pPr>
              <a:defRPr sz="5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BF4CAE-A4A1-8CF3-6503-231E4E29C1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2436" y="5677517"/>
            <a:ext cx="2814582" cy="64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6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F5C683-950A-4FF1-98C9-B62F1CE8E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576F-C8FB-1B4B-814D-946F8FF069E2}" type="datetimeFigureOut">
              <a:rPr lang="en-US" smtClean="0"/>
              <a:t>2/25/26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75871E-EC8F-4F56-963B-44BDDF1FA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73088-7A1C-985C-BF1F-D9412132B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972D9-A16A-4149-8FA0-785C24CB4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9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955C2C-A624-E9B0-18FF-1FDBB6607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CB277-078F-E227-BEB1-985679090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ED9BF-5674-B0C9-9E7C-F32F4A54D4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98576F-C8FB-1B4B-814D-946F8FF069E2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45FB5-F788-79EF-DD43-A340C8DC43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656E2-B589-8695-03FA-C64CD2E26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F972D9-A16A-4149-8FA0-785C24CB4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logo&#10;&#10;AI-generated content may be incorrect.">
            <a:extLst>
              <a:ext uri="{FF2B5EF4-FFF2-40B4-BE49-F238E27FC236}">
                <a16:creationId xmlns:a16="http://schemas.microsoft.com/office/drawing/2014/main" id="{A665A93E-4584-456B-A512-B145C55E3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05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17900-E240-1226-C526-17DF88B3A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7496B9-39B6-22C4-414A-A8EE386DF8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32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9FF5C-7CA8-B407-BBA6-0DB2DA1F7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CD3D3F-8843-21B2-0DC8-9FC2E4DC82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84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9B03F-E3C4-747D-269D-7EBA1CC57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BA9FE3-CA93-861E-58B8-22D828A62B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53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3C6DF-8BD8-2698-4BCA-C52F66BBF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B4242F-394D-5E3F-CBC9-A09CD2AC09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50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34DF0-0017-6713-A82B-E0B96B1AA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439322-DC78-CF2C-7C1B-E065C081B0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14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A5FF4-1A82-9DF7-2D61-CA0E75979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32C19F-B6DE-D40F-83B6-31365C60B5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52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9F738-2F1E-7920-6088-32270F91B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F38B16-CCEC-7C63-27AB-8E49F9ACFA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66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0AA9C-F32B-9DDD-DB0D-0BA283A7F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4F7CF2-2F96-7DF9-B281-FFAAA33952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68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EEEC3-AA72-7C5C-44A9-B454AD286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5D870B-2937-FC9E-E29B-47B2DD4F11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95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FE97C-E54C-21DE-D0DC-D5F133EDC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7562C0-8EE0-4C4C-9015-00C265EA58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38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555FF-31A8-FD39-A495-0871E91CB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73715-661F-1ADC-A133-F55464C33D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07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C7D00-CFDC-1FD8-0B35-54F83066D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9B0489-8F46-237B-3702-4FE29BAA59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3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8D15E-23CE-587D-A9FA-2A1947F27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542E66-629E-7C00-46BF-EFC50927EB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75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81995-6105-5EE8-01AC-CBE555741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18C7AA-5C74-E0E1-D8AB-88EE1006CA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36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1CC49-0940-D392-0CC2-742B89E52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12C441-A2DA-C4F4-384A-E4CAC3D5C1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62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D1E60-C322-234A-4BAF-5E1461368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97A799-0FC5-7186-C49E-C5A5852D5A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18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B09C8-A3CE-3D5C-4C1D-89580C88A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520439-0A72-859F-D96C-51D826A0ED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12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F7879-8DAB-6B25-DE38-37096625A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E0BEF5-596D-F2A2-EF64-629BC8FFB8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61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54CF8-86ED-210F-F878-381E1362E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F71E53-16F2-C1DB-9133-0FC0089C5B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21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965EC-CF94-BEF0-639D-6D4BE886C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59696E-F705-CB0B-DDB5-72378F523E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55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D2838-6809-DEBF-7FEB-840A1912C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47E272-63E7-97C8-DF6E-76C3CE6A91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20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3FA9E-2D14-3A7E-31A4-BB0EF4B2A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AF5232-205A-1E69-A1C9-E85B59072A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639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03960-5D5D-D7AC-3EA9-9FD7CA601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19B4DD-7077-0E77-9770-0217C8FAEB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01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EC026-FAC2-A8D2-DD1A-075B1D2A0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4ED64F-FD65-8711-EA7E-F9043C88DA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32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AB214-B742-79D9-25F5-A7ACB453A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241097-56D9-ABE1-08D2-9E099D8ACD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63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78219-D312-5450-0BCC-AE957EE47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28D81F-4017-FFBA-B8A5-80D1CDB7C3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91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C9917-2A39-3225-4D26-5A6E7DF86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FB9A15-FBE1-520B-105C-968F57F964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46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3051C-2F76-6C67-E861-9230685C9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C09B8E-4343-E489-02BA-548C5D9B53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10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F4AD3-C06B-B4AA-092E-7BE8BD5B2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BA387B-2EB3-54BC-DE14-41E015C675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73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3388F-8096-2A1D-3DC1-FBDF1E163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E95E9C-7A4C-30F5-FA8C-75E592F28B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59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Macintosh PowerPoint</Application>
  <PresentationFormat>Widescreen</PresentationFormat>
  <Paragraphs>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Aptos</vt:lpstr>
      <vt:lpstr>Aptos Display</vt:lpstr>
      <vt:lpstr>Arial</vt:lpstr>
      <vt:lpstr>Open Sans</vt:lpstr>
      <vt:lpstr>Open Sans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Samantha Schlittler</dc:creator>
  <cp:lastModifiedBy>Samantha Schlittler</cp:lastModifiedBy>
  <cp:revision>5</cp:revision>
  <dcterms:created xsi:type="dcterms:W3CDTF">2025-11-19T19:29:47Z</dcterms:created>
  <dcterms:modified xsi:type="dcterms:W3CDTF">2026-02-25T15:14:43Z</dcterms:modified>
</cp:coreProperties>
</file>