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9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91" r:id="rId22"/>
    <p:sldId id="292" r:id="rId23"/>
    <p:sldId id="293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1"/>
    <p:restoredTop sz="94658"/>
  </p:normalViewPr>
  <p:slideViewPr>
    <p:cSldViewPr snapToGrid="0">
      <p:cViewPr varScale="1">
        <p:scale>
          <a:sx n="120" d="100"/>
          <a:sy n="120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A21A8-48FF-3C44-8F89-A99493E551B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9E332-0280-AC40-B6FD-20C9037E3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8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169DF9-4BCF-20E6-5898-90E12BC6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5510F9-F869-31F7-815A-FF4712102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37526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218FC-B654-8390-39D7-64BA93CD6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16614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DF1F2C-A7B7-4FAB-48E0-BF23D5BC37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30" y="5402341"/>
            <a:ext cx="3645819" cy="8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1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No 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72" y="-11018"/>
            <a:ext cx="12211586" cy="6869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913"/>
            <a:ext cx="10515600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</p:spTree>
    <p:extLst>
      <p:ext uri="{BB962C8B-B14F-4D97-AF65-F5344CB8AC3E}">
        <p14:creationId xmlns:p14="http://schemas.microsoft.com/office/powerpoint/2010/main" val="235651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No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8"/>
            <a:ext cx="12198342" cy="6861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913"/>
            <a:ext cx="10515600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</p:spTree>
    <p:extLst>
      <p:ext uri="{BB962C8B-B14F-4D97-AF65-F5344CB8AC3E}">
        <p14:creationId xmlns:p14="http://schemas.microsoft.com/office/powerpoint/2010/main" val="424663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Comparison/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48"/>
            <a:ext cx="12198344" cy="6861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858617"/>
            <a:ext cx="3962400" cy="437191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D9F210-937F-4E7F-228A-786AD7F0DBA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08913" y="1858617"/>
            <a:ext cx="3962400" cy="437191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6446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9"/>
            <a:ext cx="12198343" cy="6861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698" y="365125"/>
            <a:ext cx="10393101" cy="1325563"/>
          </a:xfrm>
        </p:spPr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2136913"/>
            <a:ext cx="6375522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F92B4F-292B-1EC9-213C-7120455F40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83366" y="2101850"/>
            <a:ext cx="4183172" cy="4098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4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06" y="-7588"/>
            <a:ext cx="12209506" cy="6867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124" y="365125"/>
            <a:ext cx="10404676" cy="1325563"/>
          </a:xfrm>
        </p:spPr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FFA561-3518-4DDC-62E2-D7DBCE676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2136913"/>
            <a:ext cx="6375522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CB31F94-3F3B-86E0-B269-7328A95AD4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83366" y="2101850"/>
            <a:ext cx="4183172" cy="4098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9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No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10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90"/>
            <a:ext cx="12195182" cy="6859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3" y="2163161"/>
            <a:ext cx="6653430" cy="2524539"/>
          </a:xfrm>
        </p:spPr>
        <p:txBody>
          <a:bodyPr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BF4CAE-A4A1-8CF3-6503-231E4E29C1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436" y="5677517"/>
            <a:ext cx="2814582" cy="6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7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9EF516-7B1B-1450-AD6A-2D20DA69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3972D-396B-E45D-B0F7-F6A4C3C0B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E344A-3459-0A33-7EA7-6A7C7CAF5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(#)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94E14-D4BF-F456-B533-D462B6C97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5DA86-931D-ECE9-37AB-056A1623B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DF56-60B9-6B41-BA08-5041A6C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7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6" r:id="rId5"/>
    <p:sldLayoutId id="2147483667" r:id="rId6"/>
    <p:sldLayoutId id="2147483668" r:id="rId7"/>
    <p:sldLayoutId id="214748366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545456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yellow logo&#10;&#10;AI-generated content may be incorrect.">
            <a:extLst>
              <a:ext uri="{FF2B5EF4-FFF2-40B4-BE49-F238E27FC236}">
                <a16:creationId xmlns:a16="http://schemas.microsoft.com/office/drawing/2014/main" id="{D84D9106-EC1B-16C1-AE93-76CF9A848B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86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8DB6F-81E2-5137-DD49-1034FD9D9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653B6-979B-722E-1727-ECF6CBF4AD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07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C977B-308F-69BB-C1A7-F86F9C0BB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A3A84-D17B-35ED-244B-F571E4EEA8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46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84F23-F6C0-0F88-32DE-F6C8E907A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E5011B-5D4A-E001-21FD-49BD1FDA20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77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7F93E-D708-31EA-05C8-7FC1A4E1B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CE9714-8BA5-658D-CCB0-B51867C31E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30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68D73-AB6B-E31E-AA64-7F90A5716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2E75D-A420-1E94-AE86-F4FEFFE066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22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3D6BA-051F-9A39-597F-43FCB5325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1ABE48-E30F-E29A-4BAE-2540BD762A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56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4FE51-AF33-DC78-D59B-6DABD07DA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073191-BE42-9F14-7405-DA520255F8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97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00795-7BA2-4427-2524-34E01C70B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hospital&#10;&#10;AI-generated content may be incorrect.">
            <a:extLst>
              <a:ext uri="{FF2B5EF4-FFF2-40B4-BE49-F238E27FC236}">
                <a16:creationId xmlns:a16="http://schemas.microsoft.com/office/drawing/2014/main" id="{FB723B47-8946-7EC8-5287-94444ABB4B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75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13BC9-B208-9E9F-0938-03DEA7FEA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ACD688-BDEB-97F3-FAB3-EC987225B9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79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F1289-7338-287E-CE30-0A3A9887E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1687A2-3E03-5172-EB4F-D9A0E8B738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61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3589A-D97E-7445-B691-AE85BC68B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1E84D-4723-F846-3AE0-F95A5A9B7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84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22D95-F65A-E44B-0295-491FE214A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1ACEB4-3DAC-695F-9338-F70EE28222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51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42E11-4A2F-261B-C1B6-D7FC612CF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45BF4F-65D5-3DA9-3E3D-CAAE48707C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54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A0F2-8049-9D67-3298-F4AFBC244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FA854D-73FD-5E47-F1BC-135555EEC5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12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07910-BE84-C6F0-66F5-9F5E8252B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5BC928-4A70-750E-26F1-A6B655C529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3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7DCE9-8E05-C62B-A93E-C7CCFB413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A5C821-548D-1C4C-660B-6547EABAE3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40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450B5-E8E2-B48C-3512-029BEE7BA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2BB97-E77E-5553-BFB4-0EBA09872E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3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4A105-2C55-9C31-ECEC-C7395144C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2174EA-CF92-1362-6A3F-0CDED76CA4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6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F2277-5BDF-AABF-1519-33D3D289E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FE37A-F734-F475-705B-F58565567F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34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C5CD2-6D0E-FFD7-1E00-BBFEAFE00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045027-0D4F-669B-3584-5FB673380B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29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3B451-28CF-39CB-7C86-FAA69EDF8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0303E6-2665-2249-E0FB-20737107E2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30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F0E3A-CE9F-C6E4-32EE-FF83ABD7B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49E5C-11A6-0D24-DD5E-21F141C259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98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51E5C-577C-A017-CE26-E533C485B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B1549-A9E3-DA6B-B7AA-30C934AFF9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80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545EA-9F9B-4EB5-4D36-AC30A56D9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E7D804-BDB6-39E1-F711-3D6AF6A5E0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0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E8717-4BBC-5EC2-87A7-ED1EE799C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D9E84-B51D-4901-F7CA-9D64C42766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71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F75FC-169E-643E-627E-8CAAD9CD0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E5C6B-EF3B-E54D-0FC1-86E5D101A9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07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DEFD2-FC8F-8E91-40A1-5C0AE3B99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611F95-457B-5EC1-A5CF-FB3134EB11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99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8179C-726F-5A7D-B3AF-23B12E761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0545D-A7BB-B707-BFAA-C0D4FE9220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73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C05BF-050E-CA69-314C-D9F853AA5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7D5860-4D91-BEE6-F498-3B243C82F2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1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D2F03-0DA5-9C65-3878-EC74C1B73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8695DC-3807-B5C3-97DB-1783DE503C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6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8C4D5-687D-3855-4856-966EBCBDF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078674-7F0C-CB42-394F-F92183C015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83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84587-BD61-C5C2-CFBE-78E9F4B20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75A4C-B36A-8E82-02D8-1892B87458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83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8062B-EE7B-297D-9625-E47BFF8F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B1ECE-0B5C-0B68-7387-91294B9960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3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2966E3F5F75549AF0B5856775687A5" ma:contentTypeVersion="32" ma:contentTypeDescription="Create a new document." ma:contentTypeScope="" ma:versionID="82b44cb982a5369c04042871395e363b">
  <xsd:schema xmlns:xsd="http://www.w3.org/2001/XMLSchema" xmlns:xs="http://www.w3.org/2001/XMLSchema" xmlns:p="http://schemas.microsoft.com/office/2006/metadata/properties" xmlns:ns2="1b6cab65-2227-4a1d-a0d9-e28eeb0af35e" xmlns:ns3="54026285-1ba2-4a70-af66-6034864dd631" targetNamespace="http://schemas.microsoft.com/office/2006/metadata/properties" ma:root="true" ma:fieldsID="87883871873b812c3cea6404a8b173af" ns2:_="" ns3:_="">
    <xsd:import namespace="1b6cab65-2227-4a1d-a0d9-e28eeb0af35e"/>
    <xsd:import namespace="54026285-1ba2-4a70-af66-6034864dd631"/>
    <xsd:element name="properties">
      <xsd:complexType>
        <xsd:sequence>
          <xsd:element name="documentManagement">
            <xsd:complexType>
              <xsd:all>
                <xsd:element ref="ns2:Tags" minOccurs="0"/>
                <xsd:element ref="ns2:Annotation" minOccurs="0"/>
                <xsd:element ref="ns3:TaxCatchAll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6cab65-2227-4a1d-a0d9-e28eeb0af35e" elementFormDefault="qualified">
    <xsd:import namespace="http://schemas.microsoft.com/office/2006/documentManagement/types"/>
    <xsd:import namespace="http://schemas.microsoft.com/office/infopath/2007/PartnerControls"/>
    <xsd:element name="Tags" ma:index="1" nillable="true" ma:displayName="Tags" ma:description="Select tags for sorting and filtering." ma:format="Dropdown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dvanced to Fusion"/>
                        <xsd:enumeration value="Paging"/>
                        <xsd:enumeration value="Panic Button &amp; Duress"/>
                        <xsd:enumeration value="Mobile"/>
                        <xsd:enumeration value="K12 &amp; School Safety"/>
                        <xsd:enumeration value="Severe Weather"/>
                        <xsd:enumeration value="Healthcare"/>
                        <xsd:enumeration value="Singlewire"/>
                        <xsd:enumeration value="Visitor Aware"/>
                        <xsd:enumeration value="InformaCast"/>
                        <xsd:enumeration value="Centegix"/>
                        <xsd:enumeration value="Branding/Operations"/>
                        <xsd:enumeration value="Template"/>
                        <xsd:enumeration value="Logo"/>
                        <xsd:enumeration value="Sell Sheet"/>
                        <xsd:enumeration value="Letterhead"/>
                        <xsd:enumeration value="Document"/>
                        <xsd:enumeration value="Slide Deck/PowerPoint"/>
                        <xsd:enumeration value="SoWs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Annotation" ma:index="2" nillable="true" ma:displayName="Insights" ma:format="Dropdown" ma:internalName="Annotation">
      <xsd:simpleType>
        <xsd:restriction base="dms:Note">
          <xsd:maxLength value="255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0" nillable="true" ma:taxonomy="true" ma:internalName="lcf76f155ced4ddcb4097134ff3c332f" ma:taxonomyFieldName="MediaServiceImageTags" ma:displayName="Image Tags" ma:readOnly="false" ma:fieldId="{5cf76f15-5ced-4ddc-b409-7134ff3c332f}" ma:taxonomyMulti="true" ma:sspId="03880992-9213-4487-ad65-aa6e5e63d8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1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26285-1ba2-4a70-af66-6034864dd631" elementFormDefault="qualified">
    <xsd:import namespace="http://schemas.microsoft.com/office/2006/documentManagement/types"/>
    <xsd:import namespace="http://schemas.microsoft.com/office/infopath/2007/PartnerControls"/>
    <xsd:element name="TaxCatchAll" ma:index="5" nillable="true" ma:displayName="Taxonomy Catch All Column" ma:hidden="true" ma:list="{3e66da7e-ba4a-413c-8ecd-7ab7c8050e3c}" ma:internalName="TaxCatchAll" ma:readOnly="false" ma:showField="CatchAllData" ma:web="54026285-1ba2-4a70-af66-6034864dd6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nnotation xmlns="1b6cab65-2227-4a1d-a0d9-e28eeb0af35e" xsi:nil="true"/>
    <Tags xmlns="1b6cab65-2227-4a1d-a0d9-e28eeb0af35e">
      <Value>Singlewire</Value>
      <Value>Template</Value>
      <Value>Slide Deck/PowerPoint</Value>
    </Tags>
    <TaxCatchAll xmlns="54026285-1ba2-4a70-af66-6034864dd631" xsi:nil="true"/>
    <lcf76f155ced4ddcb4097134ff3c332f xmlns="1b6cab65-2227-4a1d-a0d9-e28eeb0af35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E5C069-3BFF-4B6C-9FC3-D2262E1F67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6cab65-2227-4a1d-a0d9-e28eeb0af35e"/>
    <ds:schemaRef ds:uri="54026285-1ba2-4a70-af66-6034864dd6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6C4A8A-49AC-43BE-A7F3-B1412A9706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C66FB3-5FD1-4614-B310-0A22724BE44B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  <ds:schemaRef ds:uri="1b6cab65-2227-4a1d-a0d9-e28eeb0af35e"/>
    <ds:schemaRef ds:uri="http://purl.org/dc/terms/"/>
    <ds:schemaRef ds:uri="http://schemas.openxmlformats.org/package/2006/metadata/core-properties"/>
    <ds:schemaRef ds:uri="54026285-1ba2-4a70-af66-6034864dd63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6060</TotalTime>
  <Words>0</Words>
  <Application>Microsoft Macintosh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Open Sans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Schlittler</dc:creator>
  <cp:lastModifiedBy>Chris Swietlik</cp:lastModifiedBy>
  <cp:revision>25</cp:revision>
  <dcterms:created xsi:type="dcterms:W3CDTF">2022-08-18T19:43:27Z</dcterms:created>
  <dcterms:modified xsi:type="dcterms:W3CDTF">2025-12-18T21:48:21Z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0x010100442966E3F5F75549AF0B5856775687A5</vt:lpwstr>
  </property>
  <property fmtid="{D5CDD505-2E9C-101B-9397-08002B2CF9AE}" pid="3" name="MediaServiceImageTags">
    <vt:lpwstr/>
  </property>
</Properties>
</file>