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1"/>
    <p:restoredTop sz="94658"/>
  </p:normalViewPr>
  <p:slideViewPr>
    <p:cSldViewPr snapToGrid="0">
      <p:cViewPr varScale="1">
        <p:scale>
          <a:sx n="120" d="100"/>
          <a:sy n="120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A21A8-48FF-3C44-8F89-A99493E551B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9E332-0280-AC40-B6FD-20C9037E3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8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169DF9-4BCF-20E6-5898-90E12BC6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510F9-F869-31F7-815A-FF4712102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37526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218FC-B654-8390-39D7-64BA93CD6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16614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DF1F2C-A7B7-4FAB-48E0-BF23D5BC37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30" y="5402341"/>
            <a:ext cx="3645819" cy="8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1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72" y="-11018"/>
            <a:ext cx="12211586" cy="6869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235651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8"/>
            <a:ext cx="12198342" cy="6861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424663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Comparison/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48"/>
            <a:ext cx="12198344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D9F210-937F-4E7F-228A-786AD7F0DBA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8913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644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9"/>
            <a:ext cx="12198343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698" y="365125"/>
            <a:ext cx="10393101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F92B4F-292B-1EC9-213C-7120455F40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4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06" y="-7588"/>
            <a:ext cx="12209506" cy="6867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124" y="365125"/>
            <a:ext cx="10404676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FFA561-3518-4DDC-62E2-D7DBCE676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CB31F94-3F3B-86E0-B269-7328A95AD4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9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No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10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90"/>
            <a:ext cx="12195182" cy="6859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2163161"/>
            <a:ext cx="6653430" cy="2524539"/>
          </a:xfrm>
        </p:spPr>
        <p:txBody>
          <a:bodyPr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F4CAE-A4A1-8CF3-6503-231E4E29C1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436" y="5677517"/>
            <a:ext cx="2814582" cy="6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7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9EF516-7B1B-1450-AD6A-2D20DA69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3972D-396B-E45D-B0F7-F6A4C3C0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E344A-3459-0A33-7EA7-6A7C7CAF5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(#)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94E14-D4BF-F456-B533-D462B6C97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5DA86-931D-ECE9-37AB-056A1623B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DF56-60B9-6B41-BA08-5041A6CF5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7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6" r:id="rId5"/>
    <p:sldLayoutId id="2147483667" r:id="rId6"/>
    <p:sldLayoutId id="2147483668" r:id="rId7"/>
    <p:sldLayoutId id="214748366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545456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A170E-9F1A-01A6-94EE-11B8F9E5FE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9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5B2F1-7663-5D1E-4CB2-19B1E13C0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89AC9A-9701-59CC-A011-0FEA02F4FF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5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5C06F-C1BC-F02B-A048-10AA61EAC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2BC77-AB09-8C39-1AFA-02E3D1B34F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3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C1F7E-F207-7AAC-FE9C-073C90A74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B40B-351D-3C6F-DD17-DA4CE746FF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34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65891-6F35-1A99-25C9-8FFD7217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81468B-A261-B0EA-BB0D-08743EE74A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15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26EDC-BC5F-E8FC-4FDE-3D89E9C25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2950E-372A-04AE-55F2-21E9C5D238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50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03BEA-B34A-ED78-A762-F3389139A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DB243C-E0BC-6FD0-A3C3-0199E23FB9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7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2482-3220-2C94-9895-A82320A8D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BDE2E-D103-D09C-1D92-A5E4DBB308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7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FD0F8-2B0A-3584-87AE-7A6F9A4E8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623755-99CD-834E-A0CB-33EB9944DB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98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BC938-FC86-8FEB-6070-D490514A1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15BB7-711F-0781-ED69-C487FE9FF0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78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7EDAC-586B-21E3-9582-93241A03B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CD584-A62A-88C2-8C8B-1CA91ED7FA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81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7B4FA-E612-CBCB-8E9C-2B08F16F3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729590-3F1D-AE8A-A6E6-558A8B91A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64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0505B-B830-4967-B345-9263AFCE9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2A95E-ABF2-50B6-68EF-D1F05A5F5D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44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F6D1-B0AD-8FB5-440A-7D1028732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AC4FED-ABE0-7F1C-13A2-C9BD6B59E8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4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F821C-74A1-C9BF-A31C-0C9237489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53B36-4127-DC26-21E2-5D41BEA22A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14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65932-D479-6ED7-E834-72FCCC441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1FA1C-F5D7-0B8A-98A4-E825C86C8D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29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BF01B-CE5D-3D58-8508-C50BD8956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D458F-CB3B-C0D0-614E-D0ACA2C03E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74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3819D-C541-4BAD-736C-6D7898E1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E7192-5E94-2B82-57C6-B33B765A81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93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E7B70-DF64-D405-2264-ABA6FC951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40B6D3-179D-C642-2AF8-8888FF84A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30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9B1F2-5CB6-182A-692C-5CC73B15D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941B1-9DA3-F397-0D41-92525F150A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75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663F9-D699-1027-70EA-EFEA0638C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9AA7B-A59F-1A07-08BE-BAFE2F31B6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5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0FA6A-B8AC-45FA-03BD-793E2A992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067A6-5398-F149-1110-81DA71BE3E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3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38CBD-2001-5A3A-8F05-5222D23B0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14DCE-D720-4A8D-51BB-978A48B356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13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9003D-9A1F-1EF2-7929-07ED432A3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8BB54-EBF7-3CDD-2BCE-AF66E14139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11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28080-251D-5486-7189-B216E5864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FC830-6302-7698-5CE3-ADAE26FE3A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84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06138-F039-854F-608B-7949E7EE8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77C6D-AD1C-C6E7-C40A-56A70A2E9F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93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7A109-5DA5-9CAA-0EA7-4490DD302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25788-A9A8-32A8-C1C3-FF4BB34D40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76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79CC-9EEF-E987-3C90-A6DFCC1C8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3C086-EF8F-47F7-B457-AC83B3251E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9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B26A2-6F12-9EFD-BD7D-D10008995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1CF93E-1E14-DF7D-90E4-964ACB8D7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4CC5A-EF70-0D9C-E51A-58B858E96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B6838D-0693-0A91-1DA9-30A1CBA563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95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3F24C-22D5-84EF-E512-A49B0D280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3F901-5F9A-6301-1F96-BE75BA0620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44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82EA6-31A9-0E1F-D184-18CD13A20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7EC73E-DE90-D0A2-2754-A726F15A57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30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DDC29-A659-057A-8C91-92F0E2CD3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59F88-FE35-BBE9-3364-1FA4AFF730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70D50-ED4F-7DCD-D40F-E42CCF7CC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5ECA7-F4C9-72B8-955C-50285C786B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28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2966E3F5F75549AF0B5856775687A5" ma:contentTypeVersion="32" ma:contentTypeDescription="Create a new document." ma:contentTypeScope="" ma:versionID="82b44cb982a5369c04042871395e363b">
  <xsd:schema xmlns:xsd="http://www.w3.org/2001/XMLSchema" xmlns:xs="http://www.w3.org/2001/XMLSchema" xmlns:p="http://schemas.microsoft.com/office/2006/metadata/properties" xmlns:ns2="1b6cab65-2227-4a1d-a0d9-e28eeb0af35e" xmlns:ns3="54026285-1ba2-4a70-af66-6034864dd631" targetNamespace="http://schemas.microsoft.com/office/2006/metadata/properties" ma:root="true" ma:fieldsID="87883871873b812c3cea6404a8b173af" ns2:_="" ns3:_="">
    <xsd:import namespace="1b6cab65-2227-4a1d-a0d9-e28eeb0af35e"/>
    <xsd:import namespace="54026285-1ba2-4a70-af66-6034864dd631"/>
    <xsd:element name="properties">
      <xsd:complexType>
        <xsd:sequence>
          <xsd:element name="documentManagement">
            <xsd:complexType>
              <xsd:all>
                <xsd:element ref="ns2:Tags" minOccurs="0"/>
                <xsd:element ref="ns2:Annotation" minOccurs="0"/>
                <xsd:element ref="ns3:TaxCatchAll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6cab65-2227-4a1d-a0d9-e28eeb0af35e" elementFormDefault="qualified">
    <xsd:import namespace="http://schemas.microsoft.com/office/2006/documentManagement/types"/>
    <xsd:import namespace="http://schemas.microsoft.com/office/infopath/2007/PartnerControls"/>
    <xsd:element name="Tags" ma:index="1" nillable="true" ma:displayName="Tags" ma:description="Select tags for sorting and filtering." ma:format="Dropdown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dvanced to Fusion"/>
                        <xsd:enumeration value="Paging"/>
                        <xsd:enumeration value="Panic Button &amp; Duress"/>
                        <xsd:enumeration value="Mobile"/>
                        <xsd:enumeration value="K12 &amp; School Safety"/>
                        <xsd:enumeration value="Severe Weather"/>
                        <xsd:enumeration value="Healthcare"/>
                        <xsd:enumeration value="Singlewire"/>
                        <xsd:enumeration value="Visitor Aware"/>
                        <xsd:enumeration value="InformaCast"/>
                        <xsd:enumeration value="Centegix"/>
                        <xsd:enumeration value="Branding/Operations"/>
                        <xsd:enumeration value="Template"/>
                        <xsd:enumeration value="Logo"/>
                        <xsd:enumeration value="Sell Sheet"/>
                        <xsd:enumeration value="Letterhead"/>
                        <xsd:enumeration value="Document"/>
                        <xsd:enumeration value="Slide Deck/PowerPoint"/>
                        <xsd:enumeration value="SoW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Annotation" ma:index="2" nillable="true" ma:displayName="Insights" ma:format="Dropdown" ma:internalName="Annotation">
      <xsd:simpleType>
        <xsd:restriction base="dms:Note">
          <xsd:maxLength value="255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0" nillable="true" ma:taxonomy="true" ma:internalName="lcf76f155ced4ddcb4097134ff3c332f" ma:taxonomyFieldName="MediaServiceImageTags" ma:displayName="Image Tags" ma:readOnly="false" ma:fieldId="{5cf76f15-5ced-4ddc-b409-7134ff3c332f}" ma:taxonomyMulti="true" ma:sspId="03880992-9213-4487-ad65-aa6e5e63d8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1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26285-1ba2-4a70-af66-6034864dd631" elementFormDefault="qualified">
    <xsd:import namespace="http://schemas.microsoft.com/office/2006/documentManagement/types"/>
    <xsd:import namespace="http://schemas.microsoft.com/office/infopath/2007/PartnerControls"/>
    <xsd:element name="TaxCatchAll" ma:index="5" nillable="true" ma:displayName="Taxonomy Catch All Column" ma:hidden="true" ma:list="{3e66da7e-ba4a-413c-8ecd-7ab7c8050e3c}" ma:internalName="TaxCatchAll" ma:readOnly="false" ma:showField="CatchAllData" ma:web="54026285-1ba2-4a70-af66-6034864dd6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nnotation xmlns="1b6cab65-2227-4a1d-a0d9-e28eeb0af35e" xsi:nil="true"/>
    <Tags xmlns="1b6cab65-2227-4a1d-a0d9-e28eeb0af35e">
      <Value>Singlewire</Value>
      <Value>Template</Value>
      <Value>Slide Deck/PowerPoint</Value>
    </Tags>
    <TaxCatchAll xmlns="54026285-1ba2-4a70-af66-6034864dd631" xsi:nil="true"/>
    <lcf76f155ced4ddcb4097134ff3c332f xmlns="1b6cab65-2227-4a1d-a0d9-e28eeb0af35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36C4A8A-49AC-43BE-A7F3-B1412A9706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E5C069-3BFF-4B6C-9FC3-D2262E1F67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6cab65-2227-4a1d-a0d9-e28eeb0af35e"/>
    <ds:schemaRef ds:uri="54026285-1ba2-4a70-af66-6034864dd6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C66FB3-5FD1-4614-B310-0A22724BE44B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1b6cab65-2227-4a1d-a0d9-e28eeb0af35e"/>
    <ds:schemaRef ds:uri="http://purl.org/dc/terms/"/>
    <ds:schemaRef ds:uri="http://schemas.openxmlformats.org/package/2006/metadata/core-properties"/>
    <ds:schemaRef ds:uri="54026285-1ba2-4a70-af66-6034864dd63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6000</TotalTime>
  <Words>0</Words>
  <Application>Microsoft Macintosh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Open Sans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Schlittler</dc:creator>
  <cp:lastModifiedBy>Chris Swietlik</cp:lastModifiedBy>
  <cp:revision>24</cp:revision>
  <dcterms:created xsi:type="dcterms:W3CDTF">2022-08-18T19:43:27Z</dcterms:created>
  <dcterms:modified xsi:type="dcterms:W3CDTF">2025-12-18T21:47:10Z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0x010100442966E3F5F75549AF0B5856775687A5</vt:lpwstr>
  </property>
  <property fmtid="{D5CDD505-2E9C-101B-9397-08002B2CF9AE}" pid="3" name="MediaServiceImageTags">
    <vt:lpwstr/>
  </property>
</Properties>
</file>