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2" r:id="rId13"/>
    <p:sldId id="263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3"/>
    <p:restoredTop sz="94629"/>
  </p:normalViewPr>
  <p:slideViewPr>
    <p:cSldViewPr snapToGrid="0">
      <p:cViewPr varScale="1">
        <p:scale>
          <a:sx n="108" d="100"/>
          <a:sy n="108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A21A8-48FF-3C44-8F89-A99493E551BB}" type="datetimeFigureOut">
              <a:rPr lang="en-US" smtClean="0"/>
              <a:t>2/10/26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E332-0280-AC40-B6FD-20C9037E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69DF9-4BCF-20E6-5898-90E12BC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510F9-F869-31F7-815A-FF471210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7526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218FC-B654-8390-39D7-64BA93CD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6614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DF1F2C-A7B7-4FAB-48E0-BF23D5BC37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830" y="5402341"/>
            <a:ext cx="3645819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No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2" y="-11018"/>
            <a:ext cx="12211586" cy="6869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913"/>
            <a:ext cx="10515600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235651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No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68"/>
            <a:ext cx="12198342" cy="686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913"/>
            <a:ext cx="10515600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42466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Comparison/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48"/>
            <a:ext cx="12198344" cy="686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58617"/>
            <a:ext cx="3962400" cy="437191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D9F210-937F-4E7F-228A-786AD7F0DBA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08913" y="1858617"/>
            <a:ext cx="3962400" cy="437191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44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69"/>
            <a:ext cx="12198343" cy="686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98" y="365125"/>
            <a:ext cx="10393101" cy="1325563"/>
          </a:xfrm>
        </p:spPr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9" y="2136913"/>
            <a:ext cx="6375522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F92B4F-292B-1EC9-213C-7120455F40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3366" y="2101850"/>
            <a:ext cx="4183172" cy="4098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06" y="-7588"/>
            <a:ext cx="12209506" cy="6867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4" y="365125"/>
            <a:ext cx="10404676" cy="1325563"/>
          </a:xfrm>
        </p:spPr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FFA561-3518-4DDC-62E2-D7DBCE67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9" y="2136913"/>
            <a:ext cx="6375522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CB31F94-3F3B-86E0-B269-7328A95AD4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3366" y="2101850"/>
            <a:ext cx="4183172" cy="4098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No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1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0"/>
            <a:ext cx="12195182" cy="6859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2163161"/>
            <a:ext cx="6653430" cy="2524539"/>
          </a:xfrm>
        </p:spPr>
        <p:txBody>
          <a:bodyPr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F4CAE-A4A1-8CF3-6503-231E4E29C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2436" y="5677517"/>
            <a:ext cx="2814582" cy="6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EF516-7B1B-1450-AD6A-2D20DA6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3972D-396B-E45D-B0F7-F6A4C3C0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E344A-3459-0A33-7EA7-6A7C7CAF5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(#)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94E14-D4BF-F456-B533-D462B6C97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DA86-931D-ECE9-37AB-056A1623B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DF56-60B9-6B41-BA08-5041A6CF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6" r:id="rId5"/>
    <p:sldLayoutId id="2147483667" r:id="rId6"/>
    <p:sldLayoutId id="2147483668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545456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cover with people&#10;&#10;AI-generated content may be incorrect.">
            <a:extLst>
              <a:ext uri="{FF2B5EF4-FFF2-40B4-BE49-F238E27FC236}">
                <a16:creationId xmlns:a16="http://schemas.microsoft.com/office/drawing/2014/main" id="{51B95D67-F284-D896-7030-1545288E7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0D4C8-B8F8-82FE-8A27-9C6A16A1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4D7C2-36BD-CB9C-A414-6EDCD5FC60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17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24396-E9FA-AF75-08CA-9FD20D9B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5B0B9-A5F9-B884-0574-F15EA1BA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4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31106-E26F-AF2A-6C47-B9522EFF3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9729F-EFF6-E00D-FBD4-18F9309AB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76F3-F7D2-83CA-B257-FECE38617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4274C-5B49-43E9-94EC-A3B2921B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1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D278A-011E-5455-D1AB-7531B3231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66738-5AA9-635B-EBA3-1604973652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5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A42F-3DD0-EFDD-A230-E14C5E05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01B09-B364-E482-093F-CCA063F5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8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 title="InformaCast_ReachRespondLicensingDeck_17Dec25 (2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A406B-CABC-31C2-C6CA-4BB6879EE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CED17-8BE2-6CD5-3185-06EC3012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8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notation xmlns="1b6cab65-2227-4a1d-a0d9-e28eeb0af35e" xsi:nil="true"/>
    <Tags xmlns="1b6cab65-2227-4a1d-a0d9-e28eeb0af35e">
      <Value>Singlewire</Value>
      <Value>Template</Value>
      <Value>Slide Deck/PowerPoint</Value>
    </Tags>
    <TaxCatchAll xmlns="54026285-1ba2-4a70-af66-6034864dd631" xsi:nil="true"/>
    <lcf76f155ced4ddcb4097134ff3c332f xmlns="1b6cab65-2227-4a1d-a0d9-e28eeb0af3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966E3F5F75549AF0B5856775687A5" ma:contentTypeVersion="32" ma:contentTypeDescription="Create a new document." ma:contentTypeScope="" ma:versionID="82b44cb982a5369c04042871395e363b">
  <xsd:schema xmlns:xsd="http://www.w3.org/2001/XMLSchema" xmlns:xs="http://www.w3.org/2001/XMLSchema" xmlns:p="http://schemas.microsoft.com/office/2006/metadata/properties" xmlns:ns2="1b6cab65-2227-4a1d-a0d9-e28eeb0af35e" xmlns:ns3="54026285-1ba2-4a70-af66-6034864dd631" targetNamespace="http://schemas.microsoft.com/office/2006/metadata/properties" ma:root="true" ma:fieldsID="87883871873b812c3cea6404a8b173af" ns2:_="" ns3:_="">
    <xsd:import namespace="1b6cab65-2227-4a1d-a0d9-e28eeb0af35e"/>
    <xsd:import namespace="54026285-1ba2-4a70-af66-6034864dd631"/>
    <xsd:element name="properties">
      <xsd:complexType>
        <xsd:sequence>
          <xsd:element name="documentManagement">
            <xsd:complexType>
              <xsd:all>
                <xsd:element ref="ns2:Tags" minOccurs="0"/>
                <xsd:element ref="ns2:Annotation" minOccurs="0"/>
                <xsd:element ref="ns3:TaxCatchAll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cab65-2227-4a1d-a0d9-e28eeb0af35e" elementFormDefault="qualified">
    <xsd:import namespace="http://schemas.microsoft.com/office/2006/documentManagement/types"/>
    <xsd:import namespace="http://schemas.microsoft.com/office/infopath/2007/PartnerControls"/>
    <xsd:element name="Tags" ma:index="1" nillable="true" ma:displayName="Tags" ma:description="Select tags for sorting and filtering." ma:format="Dropdown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vanced to Fusion"/>
                        <xsd:enumeration value="Paging"/>
                        <xsd:enumeration value="Panic Button &amp; Duress"/>
                        <xsd:enumeration value="Mobile"/>
                        <xsd:enumeration value="K12 &amp; School Safety"/>
                        <xsd:enumeration value="Severe Weather"/>
                        <xsd:enumeration value="Healthcare"/>
                        <xsd:enumeration value="Singlewire"/>
                        <xsd:enumeration value="Visitor Aware"/>
                        <xsd:enumeration value="InformaCast"/>
                        <xsd:enumeration value="Centegix"/>
                        <xsd:enumeration value="Branding/Operations"/>
                        <xsd:enumeration value="Template"/>
                        <xsd:enumeration value="Logo"/>
                        <xsd:enumeration value="Sell Sheet"/>
                        <xsd:enumeration value="Letterhead"/>
                        <xsd:enumeration value="Document"/>
                        <xsd:enumeration value="Slide Deck/PowerPoint"/>
                        <xsd:enumeration value="SoW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Annotation" ma:index="2" nillable="true" ma:displayName="Insights" ma:format="Dropdown" ma:internalName="Annotation">
      <xsd:simpleType>
        <xsd:restriction base="dms:Note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03880992-9213-4487-ad65-aa6e5e63d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26285-1ba2-4a70-af66-6034864dd631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3e66da7e-ba4a-413c-8ecd-7ab7c8050e3c}" ma:internalName="TaxCatchAll" ma:readOnly="false" ma:showField="CatchAllData" ma:web="54026285-1ba2-4a70-af66-6034864dd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C4A8A-49AC-43BE-A7F3-B1412A970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C66FB3-5FD1-4614-B310-0A22724BE44B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1b6cab65-2227-4a1d-a0d9-e28eeb0af35e"/>
    <ds:schemaRef ds:uri="http://purl.org/dc/terms/"/>
    <ds:schemaRef ds:uri="http://schemas.openxmlformats.org/package/2006/metadata/core-properties"/>
    <ds:schemaRef ds:uri="54026285-1ba2-4a70-af66-6034864dd631"/>
  </ds:schemaRefs>
</ds:datastoreItem>
</file>

<file path=customXml/itemProps3.xml><?xml version="1.0" encoding="utf-8"?>
<ds:datastoreItem xmlns:ds="http://schemas.openxmlformats.org/officeDocument/2006/customXml" ds:itemID="{AAE5C069-3BFF-4B6C-9FC3-D2262E1F6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cab65-2227-4a1d-a0d9-e28eeb0af35e"/>
    <ds:schemaRef ds:uri="54026285-1ba2-4a70-af66-6034864dd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0</Words>
  <Application>Microsoft Macintosh PowerPoint</Application>
  <PresentationFormat>Widescreen</PresentationFormat>
  <Paragraphs>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Schlittler</dc:creator>
  <cp:lastModifiedBy>Samantha Schlittler</cp:lastModifiedBy>
  <cp:revision>21</cp:revision>
  <dcterms:created xsi:type="dcterms:W3CDTF">2022-08-18T19:43:27Z</dcterms:created>
  <dcterms:modified xsi:type="dcterms:W3CDTF">2026-02-10T21:58:38Z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0x010100442966E3F5F75549AF0B5856775687A5</vt:lpwstr>
  </property>
  <property fmtid="{D5CDD505-2E9C-101B-9397-08002B2CF9AE}" pid="3" name="MediaServiceImageTags">
    <vt:lpwstr/>
  </property>
</Properties>
</file>