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/>
    <p:restoredTop sz="94658"/>
  </p:normalViewPr>
  <p:slideViewPr>
    <p:cSldViewPr snapToGrid="0">
      <p:cViewPr varScale="1">
        <p:scale>
          <a:sx n="120" d="100"/>
          <a:sy n="120" d="100"/>
        </p:scale>
        <p:origin x="1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A21A8-48FF-3C44-8F89-A99493E551BB}" type="datetimeFigureOut">
              <a:rPr lang="en-US" smtClean="0"/>
              <a:t>12/17/25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9E332-0280-AC40-B6FD-20C9037E3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8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169DF9-4BCF-20E6-5898-90E12BC670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5510F9-F869-31F7-815A-FF4712102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7526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218FC-B654-8390-39D7-64BA93CD6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16614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EDF1F2C-A7B7-4FAB-48E0-BF23D5BC37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2830" y="5402341"/>
            <a:ext cx="3645819" cy="83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1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No Pict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72" y="-11018"/>
            <a:ext cx="12211586" cy="6869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913"/>
            <a:ext cx="10515600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</p:spTree>
    <p:extLst>
      <p:ext uri="{BB962C8B-B14F-4D97-AF65-F5344CB8AC3E}">
        <p14:creationId xmlns:p14="http://schemas.microsoft.com/office/powerpoint/2010/main" val="235651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No Pictu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68"/>
            <a:ext cx="12198342" cy="68615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6913"/>
            <a:ext cx="10515600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</p:spTree>
    <p:extLst>
      <p:ext uri="{BB962C8B-B14F-4D97-AF65-F5344CB8AC3E}">
        <p14:creationId xmlns:p14="http://schemas.microsoft.com/office/powerpoint/2010/main" val="424663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Comparison/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48"/>
            <a:ext cx="12198344" cy="6861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45456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58617"/>
            <a:ext cx="3962400" cy="437191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D9F210-937F-4E7F-228A-786AD7F0DBA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708913" y="1858617"/>
            <a:ext cx="3962400" cy="437191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644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569"/>
            <a:ext cx="12198343" cy="6861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698" y="365125"/>
            <a:ext cx="10393101" cy="1325563"/>
          </a:xfrm>
        </p:spPr>
        <p:txBody>
          <a:bodyPr/>
          <a:lstStyle>
            <a:lvl1pPr>
              <a:defRPr b="0" i="0">
                <a:solidFill>
                  <a:srgbClr val="545456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396A8-976D-1A6A-AE05-8666F2F53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99" y="2136913"/>
            <a:ext cx="6375522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F92B4F-292B-1EC9-213C-7120455F40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3366" y="2101850"/>
            <a:ext cx="4183172" cy="4098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4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506" y="-7588"/>
            <a:ext cx="12209506" cy="68678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124" y="365125"/>
            <a:ext cx="10404676" cy="1325563"/>
          </a:xfrm>
        </p:spPr>
        <p:txBody>
          <a:bodyPr/>
          <a:lstStyle>
            <a:lvl1pPr>
              <a:defRPr b="0" i="0">
                <a:solidFill>
                  <a:srgbClr val="545456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38F3-78BF-4658-03F8-961749B02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(#)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FFA561-3518-4DDC-62E2-D7DBCE676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699" y="2136913"/>
            <a:ext cx="6375522" cy="4040050"/>
          </a:xfrm>
        </p:spPr>
        <p:txBody>
          <a:bodyPr/>
          <a:lstStyle>
            <a:lvl1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ECB31F94-3F3B-86E0-B269-7328A95AD4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483366" y="2101850"/>
            <a:ext cx="4183172" cy="40989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9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No Pictur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10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 -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96B31-DF55-ECFB-A3C7-9EB1E31734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90"/>
            <a:ext cx="12195182" cy="6859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62EF55-A51C-37D0-C7B2-595A7B11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83" y="2163161"/>
            <a:ext cx="6653430" cy="2524539"/>
          </a:xfrm>
        </p:spPr>
        <p:txBody>
          <a:bodyPr>
            <a:normAutofit/>
          </a:bodyPr>
          <a:lstStyle>
            <a:lvl1pPr>
              <a:defRPr sz="5400" b="0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F4CAE-A4A1-8CF3-6503-231E4E29C1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02436" y="5677517"/>
            <a:ext cx="2814582" cy="64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7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EF516-7B1B-1450-AD6A-2D20DA69F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3972D-396B-E45D-B0F7-F6A4C3C0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E344A-3459-0A33-7EA7-6A7C7CAF5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(#)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94E14-D4BF-F456-B533-D462B6C97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5DA86-931D-ECE9-37AB-056A1623B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DDF56-60B9-6B41-BA08-5041A6CF5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7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6" r:id="rId5"/>
    <p:sldLayoutId id="2147483667" r:id="rId6"/>
    <p:sldLayoutId id="2147483668" r:id="rId7"/>
    <p:sldLayoutId id="214748366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545456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06E3AC-7394-5356-84DE-278D40E76C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2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D34D4-4834-0BC4-C222-072B9421F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0C63E3-0CD4-9358-33C5-A008EED1C1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38C78-9612-17D9-5A5C-F77281E03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8F51CE-FCA2-3811-D18A-12939E9795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7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3EDDE-D0BE-2B3B-50CB-0E6C67576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98CDE6-97E2-4B8E-4AC4-4E771C8A19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8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EC279-8FD8-F3C9-D31C-A8A568A8E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C61A05-6485-8552-C2A9-B0E0072BF3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2255-619F-28BE-1907-40D0AC3A2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350A4A-D092-4081-CAFA-5868502D1A3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C7813-31EC-90E8-1436-0A7CCE805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0CC62E-90C9-DB8C-BA0D-32B97C3C4E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28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CEE64-10F4-B130-D65A-05B5293D2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D7490D-C1D7-AA8B-A867-D3120688F7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rcRect/>
          <a:stretch/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99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2966E3F5F75549AF0B5856775687A5" ma:contentTypeVersion="32" ma:contentTypeDescription="Create a new document." ma:contentTypeScope="" ma:versionID="82b44cb982a5369c04042871395e363b">
  <xsd:schema xmlns:xsd="http://www.w3.org/2001/XMLSchema" xmlns:xs="http://www.w3.org/2001/XMLSchema" xmlns:p="http://schemas.microsoft.com/office/2006/metadata/properties" xmlns:ns2="1b6cab65-2227-4a1d-a0d9-e28eeb0af35e" xmlns:ns3="54026285-1ba2-4a70-af66-6034864dd631" targetNamespace="http://schemas.microsoft.com/office/2006/metadata/properties" ma:root="true" ma:fieldsID="87883871873b812c3cea6404a8b173af" ns2:_="" ns3:_="">
    <xsd:import namespace="1b6cab65-2227-4a1d-a0d9-e28eeb0af35e"/>
    <xsd:import namespace="54026285-1ba2-4a70-af66-6034864dd631"/>
    <xsd:element name="properties">
      <xsd:complexType>
        <xsd:sequence>
          <xsd:element name="documentManagement">
            <xsd:complexType>
              <xsd:all>
                <xsd:element ref="ns2:Tags" minOccurs="0"/>
                <xsd:element ref="ns2:Annotation" minOccurs="0"/>
                <xsd:element ref="ns3:TaxCatchAll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6cab65-2227-4a1d-a0d9-e28eeb0af35e" elementFormDefault="qualified">
    <xsd:import namespace="http://schemas.microsoft.com/office/2006/documentManagement/types"/>
    <xsd:import namespace="http://schemas.microsoft.com/office/infopath/2007/PartnerControls"/>
    <xsd:element name="Tags" ma:index="1" nillable="true" ma:displayName="Tags" ma:description="Select tags for sorting and filtering." ma:format="Dropdown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dvanced to Fusion"/>
                        <xsd:enumeration value="Paging"/>
                        <xsd:enumeration value="Panic Button &amp; Duress"/>
                        <xsd:enumeration value="Mobile"/>
                        <xsd:enumeration value="K12 &amp; School Safety"/>
                        <xsd:enumeration value="Severe Weather"/>
                        <xsd:enumeration value="Healthcare"/>
                        <xsd:enumeration value="Singlewire"/>
                        <xsd:enumeration value="Visitor Aware"/>
                        <xsd:enumeration value="InformaCast"/>
                        <xsd:enumeration value="Centegix"/>
                        <xsd:enumeration value="Branding/Operations"/>
                        <xsd:enumeration value="Template"/>
                        <xsd:enumeration value="Logo"/>
                        <xsd:enumeration value="Sell Sheet"/>
                        <xsd:enumeration value="Letterhead"/>
                        <xsd:enumeration value="Document"/>
                        <xsd:enumeration value="Slide Deck/PowerPoint"/>
                        <xsd:enumeration value="SoW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Annotation" ma:index="2" nillable="true" ma:displayName="Insights" ma:format="Dropdown" ma:internalName="Annotation">
      <xsd:simpleType>
        <xsd:restriction base="dms:Note">
          <xsd:maxLength value="255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03880992-9213-4487-ad65-aa6e5e63d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1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26285-1ba2-4a70-af66-6034864dd631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hidden="true" ma:list="{3e66da7e-ba4a-413c-8ecd-7ab7c8050e3c}" ma:internalName="TaxCatchAll" ma:readOnly="false" ma:showField="CatchAllData" ma:web="54026285-1ba2-4a70-af66-6034864dd6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nnotation xmlns="1b6cab65-2227-4a1d-a0d9-e28eeb0af35e" xsi:nil="true"/>
    <Tags xmlns="1b6cab65-2227-4a1d-a0d9-e28eeb0af35e">
      <Value>Singlewire</Value>
      <Value>Template</Value>
      <Value>Slide Deck/PowerPoint</Value>
    </Tags>
    <TaxCatchAll xmlns="54026285-1ba2-4a70-af66-6034864dd631" xsi:nil="true"/>
    <lcf76f155ced4ddcb4097134ff3c332f xmlns="1b6cab65-2227-4a1d-a0d9-e28eeb0af3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36C4A8A-49AC-43BE-A7F3-B1412A9706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E5C069-3BFF-4B6C-9FC3-D2262E1F67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6cab65-2227-4a1d-a0d9-e28eeb0af35e"/>
    <ds:schemaRef ds:uri="54026285-1ba2-4a70-af66-6034864dd6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C66FB3-5FD1-4614-B310-0A22724BE44B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1b6cab65-2227-4a1d-a0d9-e28eeb0af35e"/>
    <ds:schemaRef ds:uri="http://purl.org/dc/terms/"/>
    <ds:schemaRef ds:uri="http://schemas.openxmlformats.org/package/2006/metadata/core-properties"/>
    <ds:schemaRef ds:uri="54026285-1ba2-4a70-af66-6034864dd63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5974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Open Sans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Schlittler</dc:creator>
  <cp:lastModifiedBy>Chris Swietlik</cp:lastModifiedBy>
  <cp:revision>19</cp:revision>
  <dcterms:created xsi:type="dcterms:W3CDTF">2022-08-18T19:43:27Z</dcterms:created>
  <dcterms:modified xsi:type="dcterms:W3CDTF">2025-12-17T21:33:29Z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0x010100442966E3F5F75549AF0B5856775687A5</vt:lpwstr>
  </property>
  <property fmtid="{D5CDD505-2E9C-101B-9397-08002B2CF9AE}" pid="3" name="MediaServiceImageTags">
    <vt:lpwstr/>
  </property>
</Properties>
</file>