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88" r:id="rId5"/>
    <p:sldId id="260" r:id="rId6"/>
    <p:sldId id="274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89" r:id="rId20"/>
    <p:sldId id="273" r:id="rId21"/>
    <p:sldId id="275" r:id="rId22"/>
    <p:sldId id="290" r:id="rId23"/>
    <p:sldId id="276" r:id="rId24"/>
    <p:sldId id="291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5" r:id="rId33"/>
    <p:sldId id="284" r:id="rId34"/>
    <p:sldId id="259" r:id="rId35"/>
    <p:sldId id="286" r:id="rId36"/>
    <p:sldId id="28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38"/>
    <p:restoredTop sz="94795"/>
  </p:normalViewPr>
  <p:slideViewPr>
    <p:cSldViewPr snapToGrid="0">
      <p:cViewPr varScale="1">
        <p:scale>
          <a:sx n="108" d="100"/>
          <a:sy n="108" d="100"/>
        </p:scale>
        <p:origin x="21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35BA2-2F41-D442-9138-25D5867E9D8F}" type="datetimeFigureOut">
              <a:rPr lang="en-US" smtClean="0"/>
              <a:t>4/23/26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0DC16-1883-7441-A746-72EFB145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06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169DF9-4BCF-20E6-5898-90E12BC67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5510F9-F869-31F7-815A-FF4712102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37526"/>
          </a:xfrm>
        </p:spPr>
        <p:txBody>
          <a:bodyPr anchor="ctr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C218FC-B654-8390-39D7-64BA93CD6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166149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EDF1F2C-A7B7-4FAB-48E0-BF23D5BC37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830" y="5402341"/>
            <a:ext cx="3645819" cy="83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81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No Pictur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72" y="-11018"/>
            <a:ext cx="12211586" cy="68690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396A8-976D-1A6A-AE05-8666F2F53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6913"/>
            <a:ext cx="10515600" cy="404005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</p:spTree>
    <p:extLst>
      <p:ext uri="{BB962C8B-B14F-4D97-AF65-F5344CB8AC3E}">
        <p14:creationId xmlns:p14="http://schemas.microsoft.com/office/powerpoint/2010/main" val="3458189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No Pictur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68"/>
            <a:ext cx="12198342" cy="68615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396A8-976D-1A6A-AE05-8666F2F53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6913"/>
            <a:ext cx="10515600" cy="404005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</p:spTree>
    <p:extLst>
      <p:ext uri="{BB962C8B-B14F-4D97-AF65-F5344CB8AC3E}">
        <p14:creationId xmlns:p14="http://schemas.microsoft.com/office/powerpoint/2010/main" val="1417778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Comparison/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448"/>
            <a:ext cx="12198344" cy="6861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rgbClr val="545456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396A8-976D-1A6A-AE05-8666F2F53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1858617"/>
            <a:ext cx="3962400" cy="437191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D9F210-937F-4E7F-228A-786AD7F0DBA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708913" y="1858617"/>
            <a:ext cx="3962400" cy="437191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9348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69"/>
            <a:ext cx="12198343" cy="6861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698" y="365125"/>
            <a:ext cx="10393101" cy="1325563"/>
          </a:xfrm>
        </p:spPr>
        <p:txBody>
          <a:bodyPr/>
          <a:lstStyle>
            <a:lvl1pPr>
              <a:defRPr b="0" i="0">
                <a:solidFill>
                  <a:srgbClr val="545456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396A8-976D-1A6A-AE05-8666F2F53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699" y="2136913"/>
            <a:ext cx="6375522" cy="404005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2F92B4F-292B-1EC9-213C-7120455F404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83366" y="2101850"/>
            <a:ext cx="4183172" cy="40989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2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506" y="-7588"/>
            <a:ext cx="12209506" cy="6867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124" y="365125"/>
            <a:ext cx="10404676" cy="1325563"/>
          </a:xfrm>
        </p:spPr>
        <p:txBody>
          <a:bodyPr/>
          <a:lstStyle>
            <a:lvl1pPr>
              <a:defRPr b="0" i="0">
                <a:solidFill>
                  <a:srgbClr val="545456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FFA561-3518-4DDC-62E2-D7DBCE676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699" y="2136913"/>
            <a:ext cx="6375522" cy="404005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ECB31F94-3F3B-86E0-B269-7328A95AD4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83366" y="2101850"/>
            <a:ext cx="4183172" cy="40989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45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 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90"/>
            <a:ext cx="12195182" cy="68597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183" y="2163161"/>
            <a:ext cx="6653430" cy="2524539"/>
          </a:xfrm>
        </p:spPr>
        <p:txBody>
          <a:bodyPr>
            <a:normAutofit/>
          </a:bodyPr>
          <a:lstStyle>
            <a:lvl1pPr>
              <a:defRPr sz="54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BF4CAE-A4A1-8CF3-6503-231E4E29C1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2436" y="5677517"/>
            <a:ext cx="2814582" cy="64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64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Do not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F5C683-950A-4FF1-98C9-B62F1CE8E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576F-C8FB-1B4B-814D-946F8FF069E2}" type="datetimeFigureOut">
              <a:rPr lang="en-US" smtClean="0"/>
              <a:t>4/23/26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75871E-EC8F-4F56-963B-44BDDF1FA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73088-7A1C-985C-BF1F-D9412132B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972D9-A16A-4149-8FA0-785C24CB4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94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- No Pictur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461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955C2C-A624-E9B0-18FF-1FDBB6607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CB277-078F-E227-BEB1-985679090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ED9BF-5674-B0C9-9E7C-F32F4A54D4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98576F-C8FB-1B4B-814D-946F8FF069E2}" type="datetimeFigureOut">
              <a:rPr lang="en-US" smtClean="0"/>
              <a:t>4/23/26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45FB5-F788-79EF-DD43-A340C8DC43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656E2-B589-8695-03FA-C64CD2E26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F972D9-A16A-4149-8FA0-785C24CB4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55" r:id="rId8"/>
    <p:sldLayoutId id="214748366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 with text overlay&#10;&#10;AI-generated content may be incorrect.">
            <a:extLst>
              <a:ext uri="{FF2B5EF4-FFF2-40B4-BE49-F238E27FC236}">
                <a16:creationId xmlns:a16="http://schemas.microsoft.com/office/drawing/2014/main" id="{E7B80285-625D-9ED8-36B8-A29AC700A0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95163" cy="691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22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870DD-801E-1CB3-7277-8518D2D55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informational information&#10;&#10;AI-generated content may be incorrect.">
            <a:extLst>
              <a:ext uri="{FF2B5EF4-FFF2-40B4-BE49-F238E27FC236}">
                <a16:creationId xmlns:a16="http://schemas.microsoft.com/office/drawing/2014/main" id="{9CE70E0F-64FA-25D6-A4B0-95A6C1860D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7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EA9AE-519F-85A8-02BE-FFA68B403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background with people using laptops&#10;&#10;AI-generated content may be incorrect.">
            <a:extLst>
              <a:ext uri="{FF2B5EF4-FFF2-40B4-BE49-F238E27FC236}">
                <a16:creationId xmlns:a16="http://schemas.microsoft.com/office/drawing/2014/main" id="{72EFAF5B-1B1C-07E7-F694-384926A90E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47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531EC-D2E6-A561-4C15-F1CCA9C9A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8CC30B76-BE06-BBD3-CD85-10B60365E7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07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F2A51-45F8-FCCC-2647-BB670BBDD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choolboy and a child&#10;&#10;AI-generated content may be incorrect.">
            <a:extLst>
              <a:ext uri="{FF2B5EF4-FFF2-40B4-BE49-F238E27FC236}">
                <a16:creationId xmlns:a16="http://schemas.microsoft.com/office/drawing/2014/main" id="{4FB53712-D20C-C974-949A-DBB64A96DA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18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3087A-CF6B-D97E-A79A-053D90DE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screen with text and blue and white text&#10;&#10;AI-generated content may be incorrect.">
            <a:extLst>
              <a:ext uri="{FF2B5EF4-FFF2-40B4-BE49-F238E27FC236}">
                <a16:creationId xmlns:a16="http://schemas.microsoft.com/office/drawing/2014/main" id="{BD87FC9D-81B1-01B4-D07A-D5E39EABF6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12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C25AA-1518-122F-5677-465A2BD19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advertisement with people using laptops&#10;&#10;AI-generated content may be incorrect.">
            <a:extLst>
              <a:ext uri="{FF2B5EF4-FFF2-40B4-BE49-F238E27FC236}">
                <a16:creationId xmlns:a16="http://schemas.microsoft.com/office/drawing/2014/main" id="{843F12AD-175E-2B7E-BF74-D61955EE1C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19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A93B3-7D97-2B02-00C9-50DEAF995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elephone and computer with a screen&#10;&#10;AI-generated content may be incorrect.">
            <a:extLst>
              <a:ext uri="{FF2B5EF4-FFF2-40B4-BE49-F238E27FC236}">
                <a16:creationId xmlns:a16="http://schemas.microsoft.com/office/drawing/2014/main" id="{48BD0410-7987-5139-59F1-77D1596B6D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4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93380-B8ED-142C-BFB8-568B18498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ox with a round black circle&#10;&#10;AI-generated content may be incorrect.">
            <a:extLst>
              <a:ext uri="{FF2B5EF4-FFF2-40B4-BE49-F238E27FC236}">
                <a16:creationId xmlns:a16="http://schemas.microsoft.com/office/drawing/2014/main" id="{82513062-1274-D019-B6CE-61BF95CC36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88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71EB0-42D3-1897-E8D7-008FCBC8C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235768-959C-0EC0-F7C2-EF730F835E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98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32535A-793C-71CD-8202-63A325007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7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4937B-CF2D-6217-52F2-BB1D7BB67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roduct&#10;&#10;AI-generated content may be incorrect.">
            <a:extLst>
              <a:ext uri="{FF2B5EF4-FFF2-40B4-BE49-F238E27FC236}">
                <a16:creationId xmlns:a16="http://schemas.microsoft.com/office/drawing/2014/main" id="{FAC6C28D-6988-215C-D653-453DEABD0C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02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563C3-46C8-0EB7-851D-F98297849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942569-D137-20E6-EF76-8087461B41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28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omputer network&#10;&#10;AI-generated content may be incorrect.">
            <a:extLst>
              <a:ext uri="{FF2B5EF4-FFF2-40B4-BE49-F238E27FC236}">
                <a16:creationId xmlns:a16="http://schemas.microsoft.com/office/drawing/2014/main" id="{C8C6006E-3B0C-4400-0B58-C0DD2EB6F3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59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54B56-5A5B-03EB-B8DC-7CB454164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C7A53D-4BA1-1735-314E-E5FD5E3C4D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41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ring&#10;&#10;AI-generated content may be incorrect.">
            <a:extLst>
              <a:ext uri="{FF2B5EF4-FFF2-40B4-BE49-F238E27FC236}">
                <a16:creationId xmlns:a16="http://schemas.microsoft.com/office/drawing/2014/main" id="{ABC4B4A8-A666-0FCD-E5A1-16578B9A11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60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A31E6-BE31-8D37-378B-B6CA6651B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CBF35E-D744-1642-EB8A-FEA545AD7C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41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law compliance&#10;&#10;AI-generated content may be incorrect.">
            <a:extLst>
              <a:ext uri="{FF2B5EF4-FFF2-40B4-BE49-F238E27FC236}">
                <a16:creationId xmlns:a16="http://schemas.microsoft.com/office/drawing/2014/main" id="{440B1CD9-1F1F-8700-4EA0-78EB3CC68C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58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banner with people working on laptops&#10;&#10;AI-generated content may be incorrect.">
            <a:extLst>
              <a:ext uri="{FF2B5EF4-FFF2-40B4-BE49-F238E27FC236}">
                <a16:creationId xmlns:a16="http://schemas.microsoft.com/office/drawing/2014/main" id="{BC2AF522-4F2B-F064-1098-A234CFC736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58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F797BD2-80BD-51E3-9D5E-85C79B3003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74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room with people in it&#10;&#10;AI-generated content may be incorrect.">
            <a:extLst>
              <a:ext uri="{FF2B5EF4-FFF2-40B4-BE49-F238E27FC236}">
                <a16:creationId xmlns:a16="http://schemas.microsoft.com/office/drawing/2014/main" id="{CA5D27A6-8C65-0CE7-D7D8-91DEEDCFD8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914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classroom&#10;&#10;AI-generated content may be incorrect.">
            <a:extLst>
              <a:ext uri="{FF2B5EF4-FFF2-40B4-BE49-F238E27FC236}">
                <a16:creationId xmlns:a16="http://schemas.microsoft.com/office/drawing/2014/main" id="{8944B4DB-DF5D-3B37-FA9E-6C804EF848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92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D69E6-44CE-59B1-6909-C43242F14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05BC06D-9CE1-3824-34C0-7D6EA91D3A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403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desk with a computer&#10;&#10;AI-generated content may be incorrect.">
            <a:extLst>
              <a:ext uri="{FF2B5EF4-FFF2-40B4-BE49-F238E27FC236}">
                <a16:creationId xmlns:a16="http://schemas.microsoft.com/office/drawing/2014/main" id="{4576A75E-FAA6-EE64-818D-F803134005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078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hone with a screen on it&#10;&#10;AI-generated content may be incorrect.">
            <a:extLst>
              <a:ext uri="{FF2B5EF4-FFF2-40B4-BE49-F238E27FC236}">
                <a16:creationId xmlns:a16="http://schemas.microsoft.com/office/drawing/2014/main" id="{9D8B7310-4DE1-1371-4B72-429DAB772C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318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&#10;&#10;AI-generated content may be incorrect.">
            <a:extLst>
              <a:ext uri="{FF2B5EF4-FFF2-40B4-BE49-F238E27FC236}">
                <a16:creationId xmlns:a16="http://schemas.microsoft.com/office/drawing/2014/main" id="{65B26CAF-CEE8-534C-B02F-72C5FA6224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616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using laptops&#10;&#10;AI-generated content may be incorrect.">
            <a:extLst>
              <a:ext uri="{FF2B5EF4-FFF2-40B4-BE49-F238E27FC236}">
                <a16:creationId xmlns:a16="http://schemas.microsoft.com/office/drawing/2014/main" id="{2FCCAB82-CBB3-E398-92B4-E2B93FCC38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088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FC387-77A9-62CB-267A-A51C6C215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information on a website&#10;&#10;AI-generated content may be incorrect.">
            <a:extLst>
              <a:ext uri="{FF2B5EF4-FFF2-40B4-BE49-F238E27FC236}">
                <a16:creationId xmlns:a16="http://schemas.microsoft.com/office/drawing/2014/main" id="{EDDC8557-58F2-1C47-BE11-49BAC5CD4F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579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rectangular object with text&#10;&#10;AI-generated content may be incorrect.">
            <a:extLst>
              <a:ext uri="{FF2B5EF4-FFF2-40B4-BE49-F238E27FC236}">
                <a16:creationId xmlns:a16="http://schemas.microsoft.com/office/drawing/2014/main" id="{EC2FAAE1-854B-3653-18AD-B8ACABB399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431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screen with black text&#10;&#10;AI-generated content may be incorrect.">
            <a:extLst>
              <a:ext uri="{FF2B5EF4-FFF2-40B4-BE49-F238E27FC236}">
                <a16:creationId xmlns:a16="http://schemas.microsoft.com/office/drawing/2014/main" id="{E3BE06C7-22AF-EFF4-82D5-C497D450D6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9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56268E-2C3E-C516-E404-A7171562A5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41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CCC2B-0D9E-CF8E-0BAD-0D3F403CB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orking on laptops&#10;&#10;AI-generated content may be incorrect.">
            <a:extLst>
              <a:ext uri="{FF2B5EF4-FFF2-40B4-BE49-F238E27FC236}">
                <a16:creationId xmlns:a16="http://schemas.microsoft.com/office/drawing/2014/main" id="{AC0BE1B2-F14F-37D0-C969-1781684FB0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57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07BE63-6F4A-7A18-7593-D0570B687F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91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46885-33E9-291B-02E7-6FDE648BC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C026B7-86BC-8102-E47E-F5AEF5A170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45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FD186-E097-4323-4CE4-ADD3D00A3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E8051-B7CB-2EC4-2F89-4AA02ABE03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68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989FC-4DDD-41F0-BD75-C7C4CC634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D872DF-7DDE-EF3D-D135-5D7397C6BF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92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6978</TotalTime>
  <Words>0</Words>
  <Application>Microsoft Macintosh PowerPoint</Application>
  <PresentationFormat>Widescreen</PresentationFormat>
  <Paragraphs>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Aptos</vt:lpstr>
      <vt:lpstr>Aptos Display</vt:lpstr>
      <vt:lpstr>Arial</vt:lpstr>
      <vt:lpstr>Open Sans</vt:lpstr>
      <vt:lpstr>Open Sans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Samantha Schlittler</dc:creator>
  <cp:lastModifiedBy>Chris Swietlik</cp:lastModifiedBy>
  <cp:revision>5</cp:revision>
  <dcterms:created xsi:type="dcterms:W3CDTF">2025-11-19T19:29:47Z</dcterms:created>
  <dcterms:modified xsi:type="dcterms:W3CDTF">2026-04-28T13:53:08Z</dcterms:modified>
</cp:coreProperties>
</file>