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/>
    <p:restoredTop sz="94629"/>
  </p:normalViewPr>
  <p:slideViewPr>
    <p:cSldViewPr snapToGrid="0">
      <p:cViewPr varScale="1">
        <p:scale>
          <a:sx n="108" d="100"/>
          <a:sy n="108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35BA2-2F41-D442-9138-25D5867E9D8F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0DC16-1883-7441-A746-72EFB145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8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345818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141777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34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4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6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5C683-950A-4FF1-98C9-B62F1CE8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576F-C8FB-1B4B-814D-946F8FF069E2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5871E-EC8F-4F56-963B-44BDDF1F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3088-7A1C-985C-BF1F-D9412132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972D9-A16A-4149-8FA0-785C24CB4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55C2C-A624-E9B0-18FF-1FDBB660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CB277-078F-E227-BEB1-98567909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D9BF-5674-B0C9-9E7C-F32F4A54D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8576F-C8FB-1B4B-814D-946F8FF069E2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45FB5-F788-79EF-DD43-A340C8DC4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656E2-B589-8695-03FA-C64CD2E26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972D9-A16A-4149-8FA0-785C24CB4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 with text overlay&#10;&#10;AI-generated content may be incorrect.">
            <a:extLst>
              <a:ext uri="{FF2B5EF4-FFF2-40B4-BE49-F238E27FC236}">
                <a16:creationId xmlns:a16="http://schemas.microsoft.com/office/drawing/2014/main" id="{E7B80285-625D-9ED8-36B8-A29AC700A0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870DD-801E-1CB3-7277-8518D2D5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formational information&#10;&#10;AI-generated content may be incorrect.">
            <a:extLst>
              <a:ext uri="{FF2B5EF4-FFF2-40B4-BE49-F238E27FC236}">
                <a16:creationId xmlns:a16="http://schemas.microsoft.com/office/drawing/2014/main" id="{9CE70E0F-64FA-25D6-A4B0-95A6C1860D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EA9AE-519F-85A8-02BE-FFA68B403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people using laptops&#10;&#10;AI-generated content may be incorrect.">
            <a:extLst>
              <a:ext uri="{FF2B5EF4-FFF2-40B4-BE49-F238E27FC236}">
                <a16:creationId xmlns:a16="http://schemas.microsoft.com/office/drawing/2014/main" id="{72EFAF5B-1B1C-07E7-F694-384926A90E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4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531EC-D2E6-A561-4C15-F1CCA9C9A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8CC30B76-BE06-BBD3-CD85-10B60365E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F2A51-45F8-FCCC-2647-BB670BBDD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hoolboy and a child&#10;&#10;AI-generated content may be incorrect.">
            <a:extLst>
              <a:ext uri="{FF2B5EF4-FFF2-40B4-BE49-F238E27FC236}">
                <a16:creationId xmlns:a16="http://schemas.microsoft.com/office/drawing/2014/main" id="{4FB53712-D20C-C974-949A-DBB64A96DA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1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087A-CF6B-D97E-A79A-053D90DE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text and blue and white text&#10;&#10;AI-generated content may be incorrect.">
            <a:extLst>
              <a:ext uri="{FF2B5EF4-FFF2-40B4-BE49-F238E27FC236}">
                <a16:creationId xmlns:a16="http://schemas.microsoft.com/office/drawing/2014/main" id="{BD87FC9D-81B1-01B4-D07A-D5E39EABF6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12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C25AA-1518-122F-5677-465A2BD19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advertisement with people using laptops&#10;&#10;AI-generated content may be incorrect.">
            <a:extLst>
              <a:ext uri="{FF2B5EF4-FFF2-40B4-BE49-F238E27FC236}">
                <a16:creationId xmlns:a16="http://schemas.microsoft.com/office/drawing/2014/main" id="{843F12AD-175E-2B7E-BF74-D61955EE1C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1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93B3-7D97-2B02-00C9-50DEAF99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lephone and computer with a screen&#10;&#10;AI-generated content may be incorrect.">
            <a:extLst>
              <a:ext uri="{FF2B5EF4-FFF2-40B4-BE49-F238E27FC236}">
                <a16:creationId xmlns:a16="http://schemas.microsoft.com/office/drawing/2014/main" id="{48BD0410-7987-5139-59F1-77D1596B6D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93380-B8ED-142C-BFB8-568B18498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x with a round black circle&#10;&#10;AI-generated content may be incorrect.">
            <a:extLst>
              <a:ext uri="{FF2B5EF4-FFF2-40B4-BE49-F238E27FC236}">
                <a16:creationId xmlns:a16="http://schemas.microsoft.com/office/drawing/2014/main" id="{82513062-1274-D019-B6CE-61BF95CC3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71EB0-42D3-1897-E8D7-008FCBC8C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35768-959C-0EC0-F7C2-EF730F835E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9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563C3-46C8-0EB7-851D-F98297849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42569-D137-20E6-EF76-8087461B41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4937B-CF2D-6217-52F2-BB1D7BB67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&#10;&#10;AI-generated content may be incorrect.">
            <a:extLst>
              <a:ext uri="{FF2B5EF4-FFF2-40B4-BE49-F238E27FC236}">
                <a16:creationId xmlns:a16="http://schemas.microsoft.com/office/drawing/2014/main" id="{FAC6C28D-6988-215C-D653-453DEABD0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 network&#10;&#10;AI-generated content may be incorrect.">
            <a:extLst>
              <a:ext uri="{FF2B5EF4-FFF2-40B4-BE49-F238E27FC236}">
                <a16:creationId xmlns:a16="http://schemas.microsoft.com/office/drawing/2014/main" id="{C8C6006E-3B0C-4400-0B58-C0DD2EB6F3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9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ring&#10;&#10;AI-generated content may be incorrect.">
            <a:extLst>
              <a:ext uri="{FF2B5EF4-FFF2-40B4-BE49-F238E27FC236}">
                <a16:creationId xmlns:a16="http://schemas.microsoft.com/office/drawing/2014/main" id="{ABC4B4A8-A666-0FCD-E5A1-16578B9A11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law compliance&#10;&#10;AI-generated content may be incorrect.">
            <a:extLst>
              <a:ext uri="{FF2B5EF4-FFF2-40B4-BE49-F238E27FC236}">
                <a16:creationId xmlns:a16="http://schemas.microsoft.com/office/drawing/2014/main" id="{440B1CD9-1F1F-8700-4EA0-78EB3CC68C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nner with people working on laptops&#10;&#10;AI-generated content may be incorrect.">
            <a:extLst>
              <a:ext uri="{FF2B5EF4-FFF2-40B4-BE49-F238E27FC236}">
                <a16:creationId xmlns:a16="http://schemas.microsoft.com/office/drawing/2014/main" id="{BC2AF522-4F2B-F064-1098-A234CFC736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58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797BD2-80BD-51E3-9D5E-85C79B3003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74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room with people in it&#10;&#10;AI-generated content may be incorrect.">
            <a:extLst>
              <a:ext uri="{FF2B5EF4-FFF2-40B4-BE49-F238E27FC236}">
                <a16:creationId xmlns:a16="http://schemas.microsoft.com/office/drawing/2014/main" id="{CA5D27A6-8C65-0CE7-D7D8-91DEEDCF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1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lassroom&#10;&#10;AI-generated content may be incorrect.">
            <a:extLst>
              <a:ext uri="{FF2B5EF4-FFF2-40B4-BE49-F238E27FC236}">
                <a16:creationId xmlns:a16="http://schemas.microsoft.com/office/drawing/2014/main" id="{8944B4DB-DF5D-3B37-FA9E-6C804EF848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92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4576A75E-FAA6-EE64-818D-F803134005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7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hone with a screen on it&#10;&#10;AI-generated content may be incorrect.">
            <a:extLst>
              <a:ext uri="{FF2B5EF4-FFF2-40B4-BE49-F238E27FC236}">
                <a16:creationId xmlns:a16="http://schemas.microsoft.com/office/drawing/2014/main" id="{9D8B7310-4DE1-1371-4B72-429DAB772C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1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65B26CAF-CEE8-534C-B02F-72C5FA6224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D69E6-44CE-59B1-6909-C43242F1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5BC06D-9CE1-3824-34C0-7D6EA91D3A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40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using laptops&#10;&#10;AI-generated content may be incorrect.">
            <a:extLst>
              <a:ext uri="{FF2B5EF4-FFF2-40B4-BE49-F238E27FC236}">
                <a16:creationId xmlns:a16="http://schemas.microsoft.com/office/drawing/2014/main" id="{2FCCAB82-CBB3-E398-92B4-E2B93FCC38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8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object with text&#10;&#10;AI-generated content may be incorrect.">
            <a:extLst>
              <a:ext uri="{FF2B5EF4-FFF2-40B4-BE49-F238E27FC236}">
                <a16:creationId xmlns:a16="http://schemas.microsoft.com/office/drawing/2014/main" id="{EC2FAAE1-854B-3653-18AD-B8ACABB39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3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creen with black text&#10;&#10;AI-generated content may be incorrect.">
            <a:extLst>
              <a:ext uri="{FF2B5EF4-FFF2-40B4-BE49-F238E27FC236}">
                <a16:creationId xmlns:a16="http://schemas.microsoft.com/office/drawing/2014/main" id="{E3BE06C7-22AF-EFF4-82D5-C497D450D6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FC387-77A9-62CB-267A-A51C6C215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information on a website&#10;&#10;AI-generated content may be incorrect.">
            <a:extLst>
              <a:ext uri="{FF2B5EF4-FFF2-40B4-BE49-F238E27FC236}">
                <a16:creationId xmlns:a16="http://schemas.microsoft.com/office/drawing/2014/main" id="{EDDC8557-58F2-1C47-BE11-49BAC5CD4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CC2B-0D9E-CF8E-0BAD-0D3F403C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on laptops&#10;&#10;AI-generated content may be incorrect.">
            <a:extLst>
              <a:ext uri="{FF2B5EF4-FFF2-40B4-BE49-F238E27FC236}">
                <a16:creationId xmlns:a16="http://schemas.microsoft.com/office/drawing/2014/main" id="{AC0BE1B2-F14F-37D0-C969-1781684FB0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7BE63-6F4A-7A18-7593-D0570B687F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9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6885-33E9-291B-02E7-6FDE648BC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026B7-86BC-8102-E47E-F5AEF5A170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D186-E097-4323-4CE4-ADD3D00A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E8051-B7CB-2EC4-2F89-4AA02ABE03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6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989FC-4DDD-41F0-BD75-C7C4CC634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872DF-7DDE-EF3D-D135-5D7397C6BF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Macintosh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Schlittler</dc:creator>
  <cp:lastModifiedBy>Samantha Schlittler</cp:lastModifiedBy>
  <cp:revision>3</cp:revision>
  <dcterms:created xsi:type="dcterms:W3CDTF">2025-11-19T19:29:47Z</dcterms:created>
  <dcterms:modified xsi:type="dcterms:W3CDTF">2025-11-19T20:32:40Z</dcterms:modified>
</cp:coreProperties>
</file>