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7" r:id="rId2"/>
    <p:sldId id="258" r:id="rId3"/>
    <p:sldId id="259" r:id="rId4"/>
    <p:sldId id="260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61" r:id="rId30"/>
    <p:sldId id="262" r:id="rId31"/>
    <p:sldId id="263" r:id="rId32"/>
    <p:sldId id="264" r:id="rId33"/>
    <p:sldId id="265" r:id="rId34"/>
    <p:sldId id="266" r:id="rId35"/>
    <p:sldId id="267" r:id="rId36"/>
    <p:sldId id="26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58"/>
    <p:restoredTop sz="94629"/>
  </p:normalViewPr>
  <p:slideViewPr>
    <p:cSldViewPr snapToGrid="0">
      <p:cViewPr varScale="1">
        <p:scale>
          <a:sx n="108" d="100"/>
          <a:sy n="108" d="100"/>
        </p:scale>
        <p:origin x="5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35BA2-2F41-D442-9138-25D5867E9D8F}" type="datetimeFigureOut">
              <a:rPr lang="en-US" smtClean="0"/>
              <a:t>1/22/26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0DC16-1883-7441-A746-72EFB145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06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bb0cb87d5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3bb0cb87d5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b95a23f80b_0_6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g3b95a23f80b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b95a23f80b_0_6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g3b95a23f80b_0_6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b95a23f80b_0_6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g3b95a23f80b_0_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b95a23f80b_0_6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g3b95a23f80b_0_6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b95a23f80b_0_6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g3b95a23f80b_0_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b95a23f80b_0_6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g3b95a23f80b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b95a23f80b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g3b95a23f80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b95a23f80b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g3b95a23f80b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b95a23f80b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3b95a23f80b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b95a23f80b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b95a23f80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bb0cb87d55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3bb0cb87d5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b95a23f80b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g3b95a23f80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b95a23f80b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g3b95a23f80b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b95a23f80b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g3b95a23f80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b95a23f80b_0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g3b95a23f80b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b95a23f80b_0_7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g3b95a23f80b_0_7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bb0cb87d55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g3bb0cb87d5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bb0cb87d55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g3bb0cb87d5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bb0cb87d55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3bb0cb87d5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b95a23f80b_0_6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g3b95a23f80b_0_6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b95a23f80b_0_6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3b95a23f80b_0_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b95a23f80b_0_6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3b95a23f80b_0_6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b95a23f80b_0_6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g3b95a23f80b_0_6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169DF9-4BCF-20E6-5898-90E12BC67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5510F9-F869-31F7-815A-FF4712102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037526"/>
          </a:xfrm>
        </p:spPr>
        <p:txBody>
          <a:bodyPr anchor="ctr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C218FC-B654-8390-39D7-64BA93CD6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1166149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EDF1F2C-A7B7-4FAB-48E0-BF23D5BC37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830" y="5402341"/>
            <a:ext cx="3645819" cy="83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81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No Pictur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996B31-DF55-ECFB-A3C7-9EB1E3173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72" y="-11018"/>
            <a:ext cx="12211586" cy="68690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2EF55-A51C-37D0-C7B2-595A7B116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396A8-976D-1A6A-AE05-8666F2F53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6913"/>
            <a:ext cx="10515600" cy="4040050"/>
          </a:xfr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338F3-78BF-4658-03F8-961749B02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(#)</a:t>
            </a:r>
          </a:p>
        </p:txBody>
      </p:sp>
    </p:spTree>
    <p:extLst>
      <p:ext uri="{BB962C8B-B14F-4D97-AF65-F5344CB8AC3E}">
        <p14:creationId xmlns:p14="http://schemas.microsoft.com/office/powerpoint/2010/main" val="3458189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No Pictur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996B31-DF55-ECFB-A3C7-9EB1E3173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68"/>
            <a:ext cx="12198342" cy="68615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2EF55-A51C-37D0-C7B2-595A7B116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396A8-976D-1A6A-AE05-8666F2F53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6913"/>
            <a:ext cx="10515600" cy="4040050"/>
          </a:xfr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338F3-78BF-4658-03F8-961749B02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(#)</a:t>
            </a:r>
          </a:p>
        </p:txBody>
      </p:sp>
    </p:spTree>
    <p:extLst>
      <p:ext uri="{BB962C8B-B14F-4D97-AF65-F5344CB8AC3E}">
        <p14:creationId xmlns:p14="http://schemas.microsoft.com/office/powerpoint/2010/main" val="1417778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Comparison/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996B31-DF55-ECFB-A3C7-9EB1E3173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448"/>
            <a:ext cx="12198344" cy="68615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2EF55-A51C-37D0-C7B2-595A7B116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rgbClr val="545456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396A8-976D-1A6A-AE05-8666F2F53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1858617"/>
            <a:ext cx="3962400" cy="4371910"/>
          </a:xfr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338F3-78BF-4658-03F8-961749B02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(#)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3D9F210-937F-4E7F-228A-786AD7F0DBA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708913" y="1858617"/>
            <a:ext cx="3962400" cy="4371910"/>
          </a:xfr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9348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996B31-DF55-ECFB-A3C7-9EB1E3173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69"/>
            <a:ext cx="12198343" cy="68615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2EF55-A51C-37D0-C7B2-595A7B116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698" y="365125"/>
            <a:ext cx="10393101" cy="1325563"/>
          </a:xfrm>
        </p:spPr>
        <p:txBody>
          <a:bodyPr/>
          <a:lstStyle>
            <a:lvl1pPr>
              <a:defRPr b="0" i="0">
                <a:solidFill>
                  <a:srgbClr val="545456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396A8-976D-1A6A-AE05-8666F2F53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699" y="2136913"/>
            <a:ext cx="6375522" cy="4040050"/>
          </a:xfr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338F3-78BF-4658-03F8-961749B02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(#)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2F92B4F-292B-1EC9-213C-7120455F404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83366" y="2101850"/>
            <a:ext cx="4183172" cy="40989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92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996B31-DF55-ECFB-A3C7-9EB1E3173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506" y="-7588"/>
            <a:ext cx="12209506" cy="68678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2EF55-A51C-37D0-C7B2-595A7B116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124" y="365125"/>
            <a:ext cx="10404676" cy="1325563"/>
          </a:xfrm>
        </p:spPr>
        <p:txBody>
          <a:bodyPr/>
          <a:lstStyle>
            <a:lvl1pPr>
              <a:defRPr b="0" i="0">
                <a:solidFill>
                  <a:srgbClr val="545456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338F3-78BF-4658-03F8-961749B02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(#)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BFFA561-3518-4DDC-62E2-D7DBCE676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699" y="2136913"/>
            <a:ext cx="6375522" cy="4040050"/>
          </a:xfr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ECB31F94-3F3B-86E0-B269-7328A95AD4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83366" y="2101850"/>
            <a:ext cx="4183172" cy="40989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45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 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996B31-DF55-ECFB-A3C7-9EB1E3173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90"/>
            <a:ext cx="12195182" cy="68597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2EF55-A51C-37D0-C7B2-595A7B116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183" y="2163161"/>
            <a:ext cx="6653430" cy="2524539"/>
          </a:xfrm>
        </p:spPr>
        <p:txBody>
          <a:bodyPr>
            <a:normAutofit/>
          </a:bodyPr>
          <a:lstStyle>
            <a:lvl1pPr>
              <a:defRPr sz="54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BF4CAE-A4A1-8CF3-6503-231E4E29C1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2436" y="5677517"/>
            <a:ext cx="2814582" cy="64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864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Do not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F5C683-950A-4FF1-98C9-B62F1CE8E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576F-C8FB-1B4B-814D-946F8FF069E2}" type="datetimeFigureOut">
              <a:rPr lang="en-US" smtClean="0"/>
              <a:t>1/22/26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75871E-EC8F-4F56-963B-44BDDF1FA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73088-7A1C-985C-BF1F-D9412132B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972D9-A16A-4149-8FA0-785C24CB4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94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- No Picture - 2">
  <p:cSld name="1_Content - No Picture - 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665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955C2C-A624-E9B0-18FF-1FDBB6607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4CB277-078F-E227-BEB1-985679090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ED9BF-5674-B0C9-9E7C-F32F4A54D4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98576F-C8FB-1B4B-814D-946F8FF069E2}" type="datetimeFigureOut">
              <a:rPr lang="en-US" smtClean="0"/>
              <a:t>1/22/26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45FB5-F788-79EF-DD43-A340C8DC43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656E2-B589-8695-03FA-C64CD2E26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F972D9-A16A-4149-8FA0-785C24CB4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3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55" r:id="rId8"/>
    <p:sldLayoutId id="214748366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38A635-5F4A-42CE-6EF6-2010944EFF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05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19CC7-3C29-E12F-6F19-F34974A11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C148BC-2545-09EA-FAAE-2E4DAC8AC6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85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58" descr="A blue and white advertisement with people using laptop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59" descr="A telephone and computer with a screen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60" descr="A white box with a round black circl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63" descr="A diagram of a computer network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64" descr="A hand holding a ring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65" descr="A diagram of a law complianc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69F90-C8B9-2754-0D66-D51BA1F96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C4C63E-81B3-AFFD-7340-583EEA4A4C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68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A3E58-5870-E064-DD5E-B736A6FA3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BF4AC0-93F0-D8CA-E312-A90698D8B5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16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FBFA4-298C-95C3-A9E1-B60827490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E1B72F-7ABA-C688-521B-02A656DDDC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81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18C68-0AC1-45C0-585C-8686EB171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75AB5F-0D2B-16EA-BCDF-DF5B526CEC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280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F42B-D8E9-9FFF-4095-72EB192A4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39A555-5A88-DD88-C713-AD13BF083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4167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57253-7EDB-BBD3-B0C2-CA3E0E311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57D40E-C6A1-2ACB-1CF9-82AB97E974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622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FEA62-E4F4-EC1B-05D3-464DB8C88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BBBB0E-54D0-4B3F-38DA-741C2EB8BC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036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F41C53-1E54-EBC5-CA29-787780D58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A414FB-80E2-474C-CCE3-E32C393BDB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545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1DE6E-59FB-2214-F48A-6656E6C0E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061DD4-00B0-28BC-D59F-13C6ACA185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31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10464-CE51-5897-E777-6342AA5F6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16AC00-FC3F-94C9-305A-31D7DF2E28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6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0</Words>
  <Application>Microsoft Macintosh PowerPoint</Application>
  <PresentationFormat>Widescreen</PresentationFormat>
  <Paragraphs>0</Paragraphs>
  <Slides>36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Aptos</vt:lpstr>
      <vt:lpstr>Aptos Display</vt:lpstr>
      <vt:lpstr>Arial</vt:lpstr>
      <vt:lpstr>Open Sans</vt:lpstr>
      <vt:lpstr>Open Sans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Samantha Schlittler</dc:creator>
  <cp:lastModifiedBy>Samantha Schlittler</cp:lastModifiedBy>
  <cp:revision>8</cp:revision>
  <dcterms:created xsi:type="dcterms:W3CDTF">2025-11-19T19:29:47Z</dcterms:created>
  <dcterms:modified xsi:type="dcterms:W3CDTF">2026-01-22T20:40:28Z</dcterms:modified>
</cp:coreProperties>
</file>